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29.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 id="275" r:id="rId24"/>
    <p:sldId id="276" r:id="rId25"/>
    <p:sldId id="277" r:id="rId26"/>
    <p:sldId id="278" r:id="rId27"/>
    <p:sldId id="279" r:id="rId28"/>
    <p:sldId id="280" r:id="rId29"/>
    <p:sldId id="281" r:id="rId30"/>
    <p:sldId id="282" r:id="rId31"/>
    <p:sldId id="283" r:id="rId32"/>
    <p:sldId id="284" r:id="rId33"/>
  </p:sldIdLst>
  <p:sldSz cy="51435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slide" Target="slides/slide20.xml"/><Relationship Id="rId23" Type="http://schemas.openxmlformats.org/officeDocument/2006/relationships/slide" Target="slides/slide19.xml"/><Relationship Id="rId1" Type="http://schemas.openxmlformats.org/officeDocument/2006/relationships/theme" Target="theme/theme2.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slide" Target="slides/slide22.xml"/><Relationship Id="rId25" Type="http://schemas.openxmlformats.org/officeDocument/2006/relationships/slide" Target="slides/slide21.xml"/><Relationship Id="rId28" Type="http://schemas.openxmlformats.org/officeDocument/2006/relationships/slide" Target="slides/slide24.xml"/><Relationship Id="rId27" Type="http://schemas.openxmlformats.org/officeDocument/2006/relationships/slide" Target="slides/slide23.xml"/><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slide" Target="slides/slide25.xml"/><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slide" Target="slides/slide27.xml"/><Relationship Id="rId30" Type="http://schemas.openxmlformats.org/officeDocument/2006/relationships/slide" Target="slides/slide26.xml"/><Relationship Id="rId11" Type="http://schemas.openxmlformats.org/officeDocument/2006/relationships/slide" Target="slides/slide7.xml"/><Relationship Id="rId33" Type="http://schemas.openxmlformats.org/officeDocument/2006/relationships/slide" Target="slides/slide29.xml"/><Relationship Id="rId10" Type="http://schemas.openxmlformats.org/officeDocument/2006/relationships/slide" Target="slides/slide6.xml"/><Relationship Id="rId32" Type="http://schemas.openxmlformats.org/officeDocument/2006/relationships/slide" Target="slides/slide28.xml"/><Relationship Id="rId13" Type="http://schemas.openxmlformats.org/officeDocument/2006/relationships/slide" Target="slides/slide9.xml"/><Relationship Id="rId12" Type="http://schemas.openxmlformats.org/officeDocument/2006/relationships/slide" Target="slides/slide8.xml"/><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omebank.talkbank.org/access/" TargetMode="External"/><Relationship Id="rId3" Type="http://schemas.openxmlformats.org/officeDocument/2006/relationships/hyperlink" Target="http://homebank.talkbank.org/access/Password/Bergelson.html" TargetMode="External"/><Relationship Id="rId4" Type="http://schemas.openxmlformats.org/officeDocument/2006/relationships/hyperlink" Target="http://homebank.talkbank.org/access/Password/Cougar.html" TargetMode="External"/><Relationship Id="rId9" Type="http://schemas.openxmlformats.org/officeDocument/2006/relationships/hyperlink" Target="http://homebank.talkbank.org/access/Password/Winnipeg.html" TargetMode="External"/><Relationship Id="rId5" Type="http://schemas.openxmlformats.org/officeDocument/2006/relationships/hyperlink" Target="http://homebank.talkbank.org/access/Password/McDivitt.html" TargetMode="External"/><Relationship Id="rId6" Type="http://schemas.openxmlformats.org/officeDocument/2006/relationships/hyperlink" Target="http://homebank.talkbank.org/access/Password/Lyon.html" TargetMode="External"/><Relationship Id="rId7" Type="http://schemas.openxmlformats.org/officeDocument/2006/relationships/hyperlink" Target="http://homebank.talkbank.org/access/VanDam.html" TargetMode="External"/><Relationship Id="rId8" Type="http://schemas.openxmlformats.org/officeDocument/2006/relationships/hyperlink" Target="http://homebank.talkbank.org/access/Password/Warlaumont.htm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homebank.talkbank.org/DataUseAgreement.pdf"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0" name="Shape 50"/>
        <p:cNvGrpSpPr/>
        <p:nvPr/>
      </p:nvGrpSpPr>
      <p:grpSpPr>
        <a:xfrm>
          <a:off x="0" y="0"/>
          <a:ext cx="0" cy="0"/>
          <a:chOff x="0" y="0"/>
          <a:chExt cx="0" cy="0"/>
        </a:xfrm>
      </p:grpSpPr>
      <p:sp>
        <p:nvSpPr>
          <p:cNvPr id="51" name="Shape 51"/>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p:spPr>
      </p:sp>
      <p:sp>
        <p:nvSpPr>
          <p:cNvPr id="52" name="Shape 5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9" name="Shape 119"/>
        <p:cNvGrpSpPr/>
        <p:nvPr/>
      </p:nvGrpSpPr>
      <p:grpSpPr>
        <a:xfrm>
          <a:off x="0" y="0"/>
          <a:ext cx="0" cy="0"/>
          <a:chOff x="0" y="0"/>
          <a:chExt cx="0" cy="0"/>
        </a:xfrm>
      </p:grpSpPr>
      <p:sp>
        <p:nvSpPr>
          <p:cNvPr id="120" name="Shape 12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1" name="Shape 12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Shape 12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9" name="Shape 12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Shape 13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6" name="Shape 13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Shape 14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43" name="Shape 14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Shape 14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0" name="Shape 15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5" name="Shape 155"/>
        <p:cNvGrpSpPr/>
        <p:nvPr/>
      </p:nvGrpSpPr>
      <p:grpSpPr>
        <a:xfrm>
          <a:off x="0" y="0"/>
          <a:ext cx="0" cy="0"/>
          <a:chOff x="0" y="0"/>
          <a:chExt cx="0" cy="0"/>
        </a:xfrm>
      </p:grpSpPr>
      <p:sp>
        <p:nvSpPr>
          <p:cNvPr id="156" name="Shape 15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57" name="Shape 15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Gina Pretzer wrote this blurb about Pre-PI DARCLE:</a:t>
            </a:r>
          </a:p>
          <a:p>
            <a:pPr lvl="0">
              <a:spcBef>
                <a:spcPts val="0"/>
              </a:spcBef>
              <a:buNone/>
            </a:pPr>
            <a:r>
              <a:rPr lang="en"/>
              <a:t>“Pre-PI DARCLE is an international group of students and post-docs using the LENA System in their research. Our 8 members represent four countries (USA, Canada, UK, and Norway), and we are still growing. We hold monthly conference calls where we discuss recent relevant literature and provide each other with feedback and support in our work. Recently, we have discussed issues such as data collection, acquiring consent, and coding/transcribing LENA recordings. We also liase with the larger DARCLE community and discuss how their work might relate to our own. To join, please contact Hillary at hillary.ganek@mail.utoronto.ca.”</a:t>
            </a:r>
          </a:p>
          <a:p>
            <a:pPr lvl="0" rtl="0">
              <a:spcBef>
                <a:spcPts val="0"/>
              </a:spcBef>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8" name="Shape 168"/>
        <p:cNvGrpSpPr/>
        <p:nvPr/>
      </p:nvGrpSpPr>
      <p:grpSpPr>
        <a:xfrm>
          <a:off x="0" y="0"/>
          <a:ext cx="0" cy="0"/>
          <a:chOff x="0" y="0"/>
          <a:chExt cx="0" cy="0"/>
        </a:xfrm>
      </p:grpSpPr>
      <p:sp>
        <p:nvSpPr>
          <p:cNvPr id="169" name="Shape 1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0" name="Shape 1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4" name="Shape 174"/>
        <p:cNvGrpSpPr/>
        <p:nvPr/>
      </p:nvGrpSpPr>
      <p:grpSpPr>
        <a:xfrm>
          <a:off x="0" y="0"/>
          <a:ext cx="0" cy="0"/>
          <a:chOff x="0" y="0"/>
          <a:chExt cx="0" cy="0"/>
        </a:xfrm>
      </p:grpSpPr>
      <p:sp>
        <p:nvSpPr>
          <p:cNvPr id="175" name="Shape 1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76" name="Shape 176"/>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0" name="Shape 180"/>
        <p:cNvGrpSpPr/>
        <p:nvPr/>
      </p:nvGrpSpPr>
      <p:grpSpPr>
        <a:xfrm>
          <a:off x="0" y="0"/>
          <a:ext cx="0" cy="0"/>
          <a:chOff x="0" y="0"/>
          <a:chExt cx="0" cy="0"/>
        </a:xfrm>
      </p:grpSpPr>
      <p:sp>
        <p:nvSpPr>
          <p:cNvPr id="181" name="Shape 18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2" name="Shape 182"/>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6" name="Shape 186"/>
        <p:cNvGrpSpPr/>
        <p:nvPr/>
      </p:nvGrpSpPr>
      <p:grpSpPr>
        <a:xfrm>
          <a:off x="0" y="0"/>
          <a:ext cx="0" cy="0"/>
          <a:chOff x="0" y="0"/>
          <a:chExt cx="0" cy="0"/>
        </a:xfrm>
      </p:grpSpPr>
      <p:sp>
        <p:nvSpPr>
          <p:cNvPr id="187" name="Shape 18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88" name="Shape 18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56" name="Shape 56"/>
        <p:cNvGrpSpPr/>
        <p:nvPr/>
      </p:nvGrpSpPr>
      <p:grpSpPr>
        <a:xfrm>
          <a:off x="0" y="0"/>
          <a:ext cx="0" cy="0"/>
          <a:chOff x="0" y="0"/>
          <a:chExt cx="0" cy="0"/>
        </a:xfrm>
      </p:grpSpPr>
      <p:sp>
        <p:nvSpPr>
          <p:cNvPr id="57" name="Shape 5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58" name="Shape 5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2" name="Shape 192"/>
        <p:cNvGrpSpPr/>
        <p:nvPr/>
      </p:nvGrpSpPr>
      <p:grpSpPr>
        <a:xfrm>
          <a:off x="0" y="0"/>
          <a:ext cx="0" cy="0"/>
          <a:chOff x="0" y="0"/>
          <a:chExt cx="0" cy="0"/>
        </a:xfrm>
      </p:grpSpPr>
      <p:sp>
        <p:nvSpPr>
          <p:cNvPr id="193" name="Shape 19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94" name="Shape 19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9" name="Shape 199"/>
        <p:cNvGrpSpPr/>
        <p:nvPr/>
      </p:nvGrpSpPr>
      <p:grpSpPr>
        <a:xfrm>
          <a:off x="0" y="0"/>
          <a:ext cx="0" cy="0"/>
          <a:chOff x="0" y="0"/>
          <a:chExt cx="0" cy="0"/>
        </a:xfrm>
      </p:grpSpPr>
      <p:sp>
        <p:nvSpPr>
          <p:cNvPr id="200" name="Shape 20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1" name="Shape 20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6" name="Shape 206"/>
        <p:cNvGrpSpPr/>
        <p:nvPr/>
      </p:nvGrpSpPr>
      <p:grpSpPr>
        <a:xfrm>
          <a:off x="0" y="0"/>
          <a:ext cx="0" cy="0"/>
          <a:chOff x="0" y="0"/>
          <a:chExt cx="0" cy="0"/>
        </a:xfrm>
      </p:grpSpPr>
      <p:sp>
        <p:nvSpPr>
          <p:cNvPr id="207" name="Shape 2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08" name="Shape 208"/>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2" name="Shape 212"/>
        <p:cNvGrpSpPr/>
        <p:nvPr/>
      </p:nvGrpSpPr>
      <p:grpSpPr>
        <a:xfrm>
          <a:off x="0" y="0"/>
          <a:ext cx="0" cy="0"/>
          <a:chOff x="0" y="0"/>
          <a:chExt cx="0" cy="0"/>
        </a:xfrm>
      </p:grpSpPr>
      <p:sp>
        <p:nvSpPr>
          <p:cNvPr id="213" name="Shape 2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14" name="Shape 2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8" name="Shape 218"/>
        <p:cNvGrpSpPr/>
        <p:nvPr/>
      </p:nvGrpSpPr>
      <p:grpSpPr>
        <a:xfrm>
          <a:off x="0" y="0"/>
          <a:ext cx="0" cy="0"/>
          <a:chOff x="0" y="0"/>
          <a:chExt cx="0" cy="0"/>
        </a:xfrm>
      </p:grpSpPr>
      <p:sp>
        <p:nvSpPr>
          <p:cNvPr id="219" name="Shape 2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20" name="Shape 22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9" name="Shape 229"/>
        <p:cNvGrpSpPr/>
        <p:nvPr/>
      </p:nvGrpSpPr>
      <p:grpSpPr>
        <a:xfrm>
          <a:off x="0" y="0"/>
          <a:ext cx="0" cy="0"/>
          <a:chOff x="0" y="0"/>
          <a:chExt cx="0" cy="0"/>
        </a:xfrm>
      </p:grpSpPr>
      <p:sp>
        <p:nvSpPr>
          <p:cNvPr id="230" name="Shape 23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1" name="Shape 23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7" name="Shape 237"/>
        <p:cNvGrpSpPr/>
        <p:nvPr/>
      </p:nvGrpSpPr>
      <p:grpSpPr>
        <a:xfrm>
          <a:off x="0" y="0"/>
          <a:ext cx="0" cy="0"/>
          <a:chOff x="0" y="0"/>
          <a:chExt cx="0" cy="0"/>
        </a:xfrm>
      </p:grpSpPr>
      <p:sp>
        <p:nvSpPr>
          <p:cNvPr id="238" name="Shape 238"/>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39" name="Shape 239"/>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5" name="Shape 245"/>
        <p:cNvGrpSpPr/>
        <p:nvPr/>
      </p:nvGrpSpPr>
      <p:grpSpPr>
        <a:xfrm>
          <a:off x="0" y="0"/>
          <a:ext cx="0" cy="0"/>
          <a:chOff x="0" y="0"/>
          <a:chExt cx="0" cy="0"/>
        </a:xfrm>
      </p:grpSpPr>
      <p:sp>
        <p:nvSpPr>
          <p:cNvPr id="246" name="Shape 24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47" name="Shape 24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1" name="Shape 251"/>
        <p:cNvGrpSpPr/>
        <p:nvPr/>
      </p:nvGrpSpPr>
      <p:grpSpPr>
        <a:xfrm>
          <a:off x="0" y="0"/>
          <a:ext cx="0" cy="0"/>
          <a:chOff x="0" y="0"/>
          <a:chExt cx="0" cy="0"/>
        </a:xfrm>
      </p:grpSpPr>
      <p:sp>
        <p:nvSpPr>
          <p:cNvPr id="252" name="Shape 25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53" name="Shape 253"/>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9" name="Shape 259"/>
        <p:cNvGrpSpPr/>
        <p:nvPr/>
      </p:nvGrpSpPr>
      <p:grpSpPr>
        <a:xfrm>
          <a:off x="0" y="0"/>
          <a:ext cx="0" cy="0"/>
          <a:chOff x="0" y="0"/>
          <a:chExt cx="0" cy="0"/>
        </a:xfrm>
      </p:grpSpPr>
      <p:sp>
        <p:nvSpPr>
          <p:cNvPr id="260" name="Shape 260"/>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261" name="Shape 261"/>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2" name="Shape 62"/>
        <p:cNvGrpSpPr/>
        <p:nvPr/>
      </p:nvGrpSpPr>
      <p:grpSpPr>
        <a:xfrm>
          <a:off x="0" y="0"/>
          <a:ext cx="0" cy="0"/>
          <a:chOff x="0" y="0"/>
          <a:chExt cx="0" cy="0"/>
        </a:xfrm>
      </p:grpSpPr>
      <p:sp>
        <p:nvSpPr>
          <p:cNvPr id="63" name="Shape 6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64" name="Shape 6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Notice it’s the same format as all the other TalkBank components</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8" name="Shape 78"/>
        <p:cNvGrpSpPr/>
        <p:nvPr/>
      </p:nvGrpSpPr>
      <p:grpSpPr>
        <a:xfrm>
          <a:off x="0" y="0"/>
          <a:ext cx="0" cy="0"/>
          <a:chOff x="0" y="0"/>
          <a:chExt cx="0" cy="0"/>
        </a:xfrm>
      </p:grpSpPr>
      <p:sp>
        <p:nvSpPr>
          <p:cNvPr id="79" name="Shape 7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0" name="Shape 8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8" name="Shape 88"/>
        <p:cNvGrpSpPr/>
        <p:nvPr/>
      </p:nvGrpSpPr>
      <p:grpSpPr>
        <a:xfrm>
          <a:off x="0" y="0"/>
          <a:ext cx="0" cy="0"/>
          <a:chOff x="0" y="0"/>
          <a:chExt cx="0" cy="0"/>
        </a:xfrm>
      </p:grpSpPr>
      <p:sp>
        <p:nvSpPr>
          <p:cNvPr id="89" name="Shape 8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0" name="Shape 9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a:t>I want to say:</a:t>
            </a:r>
          </a:p>
          <a:p>
            <a:pPr lvl="0" rtl="0">
              <a:spcBef>
                <a:spcPts val="0"/>
              </a:spcBef>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Shape 9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0" name="Shape 100"/>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None/>
            </a:pPr>
            <a:r>
              <a:rPr lang="en" u="sng">
                <a:solidFill>
                  <a:schemeClr val="hlink"/>
                </a:solidFill>
                <a:hlinkClick r:id="rId2"/>
              </a:rPr>
              <a:t>http://homebank.talkbank.org/access/</a:t>
            </a:r>
          </a:p>
          <a:p>
            <a:pPr lvl="0">
              <a:spcBef>
                <a:spcPts val="0"/>
              </a:spcBef>
              <a:buNone/>
            </a:pPr>
            <a:r>
              <a:rPr lang="en">
                <a:highlight>
                  <a:srgbClr val="FFFEFE"/>
                </a:highlight>
              </a:rPr>
              <a:t>Corpus</a:t>
            </a:r>
          </a:p>
          <a:p>
            <a:pPr lvl="0">
              <a:spcBef>
                <a:spcPts val="0"/>
              </a:spcBef>
              <a:buNone/>
            </a:pPr>
            <a:r>
              <a:rPr lang="en">
                <a:highlight>
                  <a:srgbClr val="FFFEFE"/>
                </a:highlight>
              </a:rPr>
              <a:t>Recordings</a:t>
            </a:r>
          </a:p>
          <a:p>
            <a:pPr lvl="0">
              <a:spcBef>
                <a:spcPts val="0"/>
              </a:spcBef>
              <a:buNone/>
            </a:pPr>
            <a:r>
              <a:rPr lang="en">
                <a:highlight>
                  <a:srgbClr val="FFFEFE"/>
                </a:highlight>
              </a:rPr>
              <a:t>Description</a:t>
            </a:r>
          </a:p>
          <a:p>
            <a:pPr lvl="0">
              <a:spcBef>
                <a:spcPts val="0"/>
              </a:spcBef>
              <a:buNone/>
            </a:pPr>
            <a:r>
              <a:rPr lang="en">
                <a:highlight>
                  <a:srgbClr val="FFFEFE"/>
                </a:highlight>
              </a:rPr>
              <a:t>Access</a:t>
            </a:r>
          </a:p>
          <a:p>
            <a:pPr lvl="0">
              <a:spcBef>
                <a:spcPts val="0"/>
              </a:spcBef>
              <a:buNone/>
            </a:pPr>
            <a:r>
              <a:rPr lang="en">
                <a:highlight>
                  <a:srgbClr val="FFFEFE"/>
                </a:highlight>
              </a:rPr>
              <a:t>Contributor</a:t>
            </a:r>
          </a:p>
          <a:p>
            <a:pPr lvl="0">
              <a:spcBef>
                <a:spcPts val="0"/>
              </a:spcBef>
              <a:buNone/>
            </a:pPr>
            <a:r>
              <a:rPr b="1" i="1" lang="en" u="sng">
                <a:solidFill>
                  <a:schemeClr val="hlink"/>
                </a:solidFill>
                <a:highlight>
                  <a:srgbClr val="FFFEFE"/>
                </a:highlight>
                <a:hlinkClick r:id="rId3"/>
              </a:rPr>
              <a:t>Bergelson Seedlings</a:t>
            </a:r>
          </a:p>
          <a:p>
            <a:pPr lvl="0">
              <a:spcBef>
                <a:spcPts val="0"/>
              </a:spcBef>
              <a:buNone/>
            </a:pPr>
            <a:r>
              <a:rPr lang="en">
                <a:highlight>
                  <a:srgbClr val="FFFEFE"/>
                </a:highlight>
              </a:rPr>
              <a:t>49</a:t>
            </a:r>
          </a:p>
          <a:p>
            <a:pPr lvl="0">
              <a:spcBef>
                <a:spcPts val="0"/>
              </a:spcBef>
              <a:buNone/>
            </a:pPr>
            <a:r>
              <a:rPr lang="en">
                <a:highlight>
                  <a:srgbClr val="FFFEFE"/>
                </a:highlight>
              </a:rPr>
              <a:t>Study of exposure to object words</a:t>
            </a:r>
          </a:p>
          <a:p>
            <a:pPr lvl="0">
              <a:spcBef>
                <a:spcPts val="0"/>
              </a:spcBef>
              <a:buNone/>
            </a:pPr>
            <a:r>
              <a:rPr lang="en">
                <a:highlight>
                  <a:srgbClr val="FFFEFE"/>
                </a:highlight>
              </a:rPr>
              <a:t>members</a:t>
            </a:r>
          </a:p>
          <a:p>
            <a:pPr lvl="0">
              <a:spcBef>
                <a:spcPts val="0"/>
              </a:spcBef>
              <a:buNone/>
            </a:pPr>
            <a:r>
              <a:rPr lang="en">
                <a:highlight>
                  <a:srgbClr val="FFFEFE"/>
                </a:highlight>
              </a:rPr>
              <a:t>Elika Bergelson</a:t>
            </a:r>
          </a:p>
          <a:p>
            <a:pPr lvl="0">
              <a:spcBef>
                <a:spcPts val="0"/>
              </a:spcBef>
              <a:buNone/>
            </a:pPr>
            <a:r>
              <a:rPr b="1" i="1" lang="en" u="sng">
                <a:solidFill>
                  <a:schemeClr val="hlink"/>
                </a:solidFill>
                <a:highlight>
                  <a:srgbClr val="FFFEFE"/>
                </a:highlight>
                <a:hlinkClick r:id="rId4"/>
              </a:rPr>
              <a:t>Cougar</a:t>
            </a:r>
          </a:p>
          <a:p>
            <a:pPr lvl="0">
              <a:spcBef>
                <a:spcPts val="0"/>
              </a:spcBef>
              <a:buNone/>
            </a:pPr>
            <a:r>
              <a:rPr lang="en">
                <a:highlight>
                  <a:srgbClr val="FFFEFE"/>
                </a:highlight>
              </a:rPr>
              <a:t>59 HI, 35 NH</a:t>
            </a:r>
          </a:p>
          <a:p>
            <a:pPr lvl="0">
              <a:spcBef>
                <a:spcPts val="0"/>
              </a:spcBef>
              <a:buNone/>
            </a:pPr>
            <a:r>
              <a:rPr lang="en">
                <a:highlight>
                  <a:srgbClr val="FFFEFE"/>
                </a:highlight>
              </a:rPr>
              <a:t>English</a:t>
            </a:r>
          </a:p>
          <a:p>
            <a:pPr lvl="0">
              <a:spcBef>
                <a:spcPts val="0"/>
              </a:spcBef>
              <a:buNone/>
            </a:pPr>
            <a:r>
              <a:rPr lang="en">
                <a:highlight>
                  <a:srgbClr val="FFFEFE"/>
                </a:highlight>
              </a:rPr>
              <a:t>members</a:t>
            </a:r>
          </a:p>
          <a:p>
            <a:pPr lvl="0">
              <a:spcBef>
                <a:spcPts val="0"/>
              </a:spcBef>
              <a:buNone/>
            </a:pPr>
            <a:r>
              <a:rPr lang="en">
                <a:highlight>
                  <a:srgbClr val="FFFEFE"/>
                </a:highlight>
              </a:rPr>
              <a:t>Mark VanDam</a:t>
            </a:r>
          </a:p>
          <a:p>
            <a:pPr lvl="0">
              <a:spcBef>
                <a:spcPts val="0"/>
              </a:spcBef>
              <a:buNone/>
            </a:pPr>
            <a:r>
              <a:rPr b="1" i="1" lang="en" u="sng">
                <a:solidFill>
                  <a:schemeClr val="hlink"/>
                </a:solidFill>
                <a:highlight>
                  <a:srgbClr val="FFFEFE"/>
                </a:highlight>
                <a:hlinkClick r:id="rId5"/>
              </a:rPr>
              <a:t>McDivitt</a:t>
            </a:r>
          </a:p>
          <a:p>
            <a:pPr lvl="0">
              <a:spcBef>
                <a:spcPts val="0"/>
              </a:spcBef>
              <a:buNone/>
            </a:pPr>
            <a:r>
              <a:rPr lang="en">
                <a:highlight>
                  <a:srgbClr val="FFFEFE"/>
                </a:highlight>
              </a:rPr>
              <a:t>25</a:t>
            </a:r>
          </a:p>
          <a:p>
            <a:pPr lvl="0">
              <a:spcBef>
                <a:spcPts val="0"/>
              </a:spcBef>
              <a:buNone/>
            </a:pPr>
            <a:r>
              <a:rPr lang="en">
                <a:highlight>
                  <a:srgbClr val="FFFEFE"/>
                </a:highlight>
              </a:rPr>
              <a:t>Children born to adolescent and adult mothers</a:t>
            </a:r>
          </a:p>
          <a:p>
            <a:pPr lvl="0">
              <a:spcBef>
                <a:spcPts val="0"/>
              </a:spcBef>
              <a:buNone/>
            </a:pPr>
            <a:r>
              <a:rPr lang="en">
                <a:highlight>
                  <a:srgbClr val="FFFEFE"/>
                </a:highlight>
              </a:rPr>
              <a:t>members</a:t>
            </a:r>
          </a:p>
          <a:p>
            <a:pPr lvl="0">
              <a:spcBef>
                <a:spcPts val="0"/>
              </a:spcBef>
              <a:buNone/>
            </a:pPr>
            <a:r>
              <a:rPr lang="en">
                <a:highlight>
                  <a:srgbClr val="FFFEFE"/>
                </a:highlight>
              </a:rPr>
              <a:t>Karmen McDivitt</a:t>
            </a:r>
          </a:p>
          <a:p>
            <a:pPr lvl="0">
              <a:spcBef>
                <a:spcPts val="0"/>
              </a:spcBef>
              <a:buNone/>
            </a:pPr>
            <a:r>
              <a:rPr b="1" i="1" lang="en" u="sng">
                <a:solidFill>
                  <a:schemeClr val="hlink"/>
                </a:solidFill>
                <a:highlight>
                  <a:srgbClr val="FFFEFE"/>
                </a:highlight>
                <a:hlinkClick r:id="rId6"/>
              </a:rPr>
              <a:t>Lyon</a:t>
            </a:r>
          </a:p>
          <a:p>
            <a:pPr lvl="0">
              <a:spcBef>
                <a:spcPts val="0"/>
              </a:spcBef>
              <a:buNone/>
            </a:pPr>
            <a:r>
              <a:rPr lang="en">
                <a:highlight>
                  <a:srgbClr val="FFFEFE"/>
                </a:highlight>
              </a:rPr>
              <a:t>16</a:t>
            </a:r>
          </a:p>
          <a:p>
            <a:pPr lvl="0">
              <a:spcBef>
                <a:spcPts val="0"/>
              </a:spcBef>
              <a:buNone/>
            </a:pPr>
            <a:r>
              <a:rPr lang="en">
                <a:highlight>
                  <a:srgbClr val="FFFEFE"/>
                </a:highlight>
              </a:rPr>
              <a:t>French</a:t>
            </a:r>
          </a:p>
          <a:p>
            <a:pPr lvl="0">
              <a:spcBef>
                <a:spcPts val="0"/>
              </a:spcBef>
              <a:buNone/>
            </a:pPr>
            <a:r>
              <a:rPr lang="en">
                <a:highlight>
                  <a:srgbClr val="FFFEFE"/>
                </a:highlight>
              </a:rPr>
              <a:t>members</a:t>
            </a:r>
          </a:p>
          <a:p>
            <a:pPr lvl="0">
              <a:spcBef>
                <a:spcPts val="0"/>
              </a:spcBef>
              <a:buNone/>
            </a:pPr>
            <a:r>
              <a:rPr lang="en">
                <a:highlight>
                  <a:srgbClr val="FFFEFE"/>
                </a:highlight>
              </a:rPr>
              <a:t>Marie-Thérèse LeNormand</a:t>
            </a:r>
          </a:p>
          <a:p>
            <a:pPr lvl="0">
              <a:spcBef>
                <a:spcPts val="0"/>
              </a:spcBef>
              <a:buNone/>
            </a:pPr>
            <a:r>
              <a:rPr b="1" i="1" lang="en" u="sng">
                <a:solidFill>
                  <a:schemeClr val="hlink"/>
                </a:solidFill>
                <a:highlight>
                  <a:srgbClr val="FFFEFE"/>
                </a:highlight>
                <a:hlinkClick r:id="rId7"/>
              </a:rPr>
              <a:t>VanDam Public</a:t>
            </a:r>
          </a:p>
          <a:p>
            <a:pPr lvl="0">
              <a:spcBef>
                <a:spcPts val="0"/>
              </a:spcBef>
              <a:buNone/>
            </a:pPr>
            <a:r>
              <a:rPr lang="en">
                <a:highlight>
                  <a:srgbClr val="FFFEFE"/>
                </a:highlight>
              </a:rPr>
              <a:t>53</a:t>
            </a:r>
          </a:p>
          <a:p>
            <a:pPr lvl="0">
              <a:spcBef>
                <a:spcPts val="0"/>
              </a:spcBef>
              <a:buNone/>
            </a:pPr>
            <a:r>
              <a:rPr lang="en">
                <a:highlight>
                  <a:srgbClr val="FFFEFE"/>
                </a:highlight>
              </a:rPr>
              <a:t>159 5-minute transcribed segments from 53 daylong recordings</a:t>
            </a:r>
          </a:p>
          <a:p>
            <a:pPr lvl="0">
              <a:spcBef>
                <a:spcPts val="0"/>
              </a:spcBef>
              <a:buNone/>
            </a:pPr>
            <a:r>
              <a:rPr lang="en">
                <a:highlight>
                  <a:srgbClr val="FFFEFE"/>
                </a:highlight>
              </a:rPr>
              <a:t>public</a:t>
            </a:r>
          </a:p>
          <a:p>
            <a:pPr lvl="0">
              <a:spcBef>
                <a:spcPts val="0"/>
              </a:spcBef>
              <a:buNone/>
            </a:pPr>
            <a:r>
              <a:rPr lang="en">
                <a:highlight>
                  <a:srgbClr val="FFFEFE"/>
                </a:highlight>
              </a:rPr>
              <a:t>Mark VanDam</a:t>
            </a:r>
          </a:p>
          <a:p>
            <a:pPr lvl="0">
              <a:spcBef>
                <a:spcPts val="0"/>
              </a:spcBef>
              <a:buNone/>
            </a:pPr>
            <a:r>
              <a:rPr b="1" i="1" lang="en" u="sng">
                <a:solidFill>
                  <a:schemeClr val="hlink"/>
                </a:solidFill>
                <a:highlight>
                  <a:srgbClr val="FFFEFE"/>
                </a:highlight>
                <a:hlinkClick r:id="rId8"/>
              </a:rPr>
              <a:t>Warlaumont</a:t>
            </a:r>
          </a:p>
          <a:p>
            <a:pPr lvl="0">
              <a:spcBef>
                <a:spcPts val="0"/>
              </a:spcBef>
              <a:buNone/>
            </a:pPr>
            <a:r>
              <a:rPr lang="en">
                <a:highlight>
                  <a:srgbClr val="FFFEFE"/>
                </a:highlight>
              </a:rPr>
              <a:t>18</a:t>
            </a:r>
          </a:p>
          <a:p>
            <a:pPr lvl="0">
              <a:spcBef>
                <a:spcPts val="0"/>
              </a:spcBef>
              <a:buNone/>
            </a:pPr>
            <a:r>
              <a:rPr lang="en">
                <a:highlight>
                  <a:srgbClr val="FFFEFE"/>
                </a:highlight>
              </a:rPr>
              <a:t>Longitudinal study of children learning English and Spanish</a:t>
            </a:r>
          </a:p>
          <a:p>
            <a:pPr lvl="0">
              <a:spcBef>
                <a:spcPts val="0"/>
              </a:spcBef>
              <a:buNone/>
            </a:pPr>
            <a:r>
              <a:rPr lang="en">
                <a:highlight>
                  <a:srgbClr val="FFFEFE"/>
                </a:highlight>
              </a:rPr>
              <a:t>members</a:t>
            </a:r>
          </a:p>
          <a:p>
            <a:pPr lvl="0">
              <a:spcBef>
                <a:spcPts val="0"/>
              </a:spcBef>
              <a:buNone/>
            </a:pPr>
            <a:r>
              <a:rPr lang="en">
                <a:highlight>
                  <a:srgbClr val="FFFEFE"/>
                </a:highlight>
              </a:rPr>
              <a:t>Anne Warlaumont</a:t>
            </a:r>
          </a:p>
          <a:p>
            <a:pPr lvl="0">
              <a:spcBef>
                <a:spcPts val="0"/>
              </a:spcBef>
              <a:buNone/>
            </a:pPr>
            <a:r>
              <a:rPr b="1" i="1" lang="en" u="sng">
                <a:solidFill>
                  <a:schemeClr val="hlink"/>
                </a:solidFill>
                <a:highlight>
                  <a:srgbClr val="FFFEFE"/>
                </a:highlight>
                <a:hlinkClick r:id="rId9"/>
              </a:rPr>
              <a:t>Winnipeg</a:t>
            </a:r>
          </a:p>
          <a:p>
            <a:pPr lvl="0">
              <a:spcBef>
                <a:spcPts val="0"/>
              </a:spcBef>
              <a:buNone/>
            </a:pPr>
            <a:r>
              <a:rPr lang="en">
                <a:highlight>
                  <a:srgbClr val="FFFEFE"/>
                </a:highlight>
              </a:rPr>
              <a:t>8</a:t>
            </a:r>
          </a:p>
          <a:p>
            <a:pPr lvl="0">
              <a:spcBef>
                <a:spcPts val="0"/>
              </a:spcBef>
              <a:buNone/>
            </a:pPr>
            <a:r>
              <a:rPr lang="en">
                <a:highlight>
                  <a:srgbClr val="FFFEFE"/>
                </a:highlight>
              </a:rPr>
              <a:t>Comparison across different child care settings</a:t>
            </a:r>
          </a:p>
          <a:p>
            <a:pPr lvl="0">
              <a:spcBef>
                <a:spcPts val="0"/>
              </a:spcBef>
              <a:buNone/>
            </a:pPr>
            <a:r>
              <a:rPr lang="en">
                <a:highlight>
                  <a:srgbClr val="FFFEFE"/>
                </a:highlight>
              </a:rPr>
              <a:t>members</a:t>
            </a:r>
          </a:p>
          <a:p>
            <a:pPr lvl="0">
              <a:spcBef>
                <a:spcPts val="0"/>
              </a:spcBef>
              <a:buNone/>
            </a:pPr>
            <a:r>
              <a:rPr lang="en">
                <a:highlight>
                  <a:srgbClr val="FFFEFE"/>
                </a:highlight>
              </a:rPr>
              <a:t>Melanie Soderstrom</a:t>
            </a:r>
          </a:p>
          <a:p>
            <a:pPr lvl="0" rtl="0">
              <a:spcBef>
                <a:spcPts val="0"/>
              </a:spcBef>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Shape 10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7" name="Shape 107"/>
          <p:cNvSpPr txBox="1"/>
          <p:nvPr>
            <p:ph idx="1" type="body"/>
          </p:nvPr>
        </p:nvSpPr>
        <p:spPr>
          <a:xfrm>
            <a:off x="685800" y="4343400"/>
            <a:ext cx="5486400" cy="4114800"/>
          </a:xfrm>
          <a:prstGeom prst="rect">
            <a:avLst/>
          </a:prstGeom>
        </p:spPr>
        <p:txBody>
          <a:bodyPr anchorCtr="0" anchor="t" bIns="91425" lIns="91425" rIns="91425" tIns="91425">
            <a:noAutofit/>
          </a:bodyPr>
          <a:lstStyle/>
          <a:p>
            <a:pPr lvl="0">
              <a:spcBef>
                <a:spcPts val="0"/>
              </a:spcBef>
              <a:buClr>
                <a:schemeClr val="dk1"/>
              </a:buClr>
              <a:buSzPct val="100000"/>
              <a:buFont typeface="Arial"/>
              <a:buNone/>
            </a:pPr>
            <a:r>
              <a:rPr lang="en">
                <a:solidFill>
                  <a:schemeClr val="dk1"/>
                </a:solidFill>
                <a:highlight>
                  <a:srgbClr val="FFFEFE"/>
                </a:highlight>
              </a:rPr>
              <a:t>HomeBank includes both an open component for which no password or special membership is needed and a restricted component that is password protected. The restricted component is only open to members and people working under their direct supervision. Members must be university faculty or senior researchers at other institutions. Students seeking access to HomeBank data should do so under the direction of their faculty advisors.</a:t>
            </a:r>
          </a:p>
          <a:p>
            <a:pPr lvl="0">
              <a:spcBef>
                <a:spcPts val="0"/>
              </a:spcBef>
              <a:buClr>
                <a:schemeClr val="dk1"/>
              </a:buClr>
              <a:buSzPct val="100000"/>
              <a:buFont typeface="Arial"/>
              <a:buNone/>
            </a:pPr>
            <a:r>
              <a:rPr lang="en">
                <a:solidFill>
                  <a:schemeClr val="dk1"/>
                </a:solidFill>
                <a:highlight>
                  <a:srgbClr val="FFFEFE"/>
                </a:highlight>
              </a:rPr>
              <a:t>To apply for membership in HomeBank, please send email to 4homebank@gmail.com. Include your</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name</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title</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university</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address</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email</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phone</a:t>
            </a:r>
          </a:p>
          <a:p>
            <a:pPr indent="-298450" lvl="0" marL="457200" rtl="0">
              <a:lnSpc>
                <a:spcPct val="115000"/>
              </a:lnSpc>
              <a:spcBef>
                <a:spcPts val="0"/>
              </a:spcBef>
              <a:buClr>
                <a:schemeClr val="dk1"/>
              </a:buClr>
              <a:buSzPct val="100000"/>
              <a:buAutoNum type="arabicPeriod"/>
            </a:pPr>
            <a:r>
              <a:rPr lang="en">
                <a:solidFill>
                  <a:schemeClr val="dk1"/>
                </a:solidFill>
                <a:highlight>
                  <a:srgbClr val="FFFEFE"/>
                </a:highlight>
              </a:rPr>
              <a:t>research area</a:t>
            </a:r>
          </a:p>
          <a:p>
            <a:pPr lvl="0" rtl="0">
              <a:lnSpc>
                <a:spcPct val="115000"/>
              </a:lnSpc>
              <a:spcBef>
                <a:spcPts val="0"/>
              </a:spcBef>
              <a:buClr>
                <a:schemeClr val="dk1"/>
              </a:buClr>
              <a:buSzPct val="100000"/>
              <a:buFont typeface="Arial"/>
              <a:buNone/>
            </a:pPr>
            <a:r>
              <a:rPr lang="en">
                <a:solidFill>
                  <a:schemeClr val="dk1"/>
                </a:solidFill>
                <a:highlight>
                  <a:srgbClr val="FFFEFE"/>
                </a:highlight>
              </a:rPr>
              <a:t>We will reply to your request first through email and then through a brief phone call to review data confidentiality considerations.</a:t>
            </a:r>
          </a:p>
          <a:p>
            <a:pPr lvl="0">
              <a:spcBef>
                <a:spcPts val="0"/>
              </a:spcBef>
              <a:buClr>
                <a:schemeClr val="dk1"/>
              </a:buClr>
              <a:buSzPct val="100000"/>
              <a:buFont typeface="Arial"/>
              <a:buNone/>
            </a:pPr>
            <a:r>
              <a:rPr lang="en">
                <a:solidFill>
                  <a:schemeClr val="dk1"/>
                </a:solidFill>
                <a:highlight>
                  <a:srgbClr val="FFFEFE"/>
                </a:highlight>
              </a:rPr>
              <a:t>All HomeBank members must agree to </a:t>
            </a:r>
            <a:r>
              <a:rPr b="1" i="1" lang="en" u="sng">
                <a:solidFill>
                  <a:schemeClr val="hlink"/>
                </a:solidFill>
                <a:highlight>
                  <a:srgbClr val="FFFEFE"/>
                </a:highlight>
                <a:hlinkClick r:id="rId2"/>
              </a:rPr>
              <a:t>these terms</a:t>
            </a:r>
            <a:r>
              <a:rPr lang="en">
                <a:solidFill>
                  <a:schemeClr val="dk1"/>
                </a:solidFill>
                <a:highlight>
                  <a:srgbClr val="FFFEFE"/>
                </a:highlight>
              </a:rPr>
              <a:t>.</a:t>
            </a:r>
          </a:p>
          <a:p>
            <a:pPr lvl="0">
              <a:spcBef>
                <a:spcPts val="0"/>
              </a:spcBef>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2" name="Shape 112"/>
        <p:cNvGrpSpPr/>
        <p:nvPr/>
      </p:nvGrpSpPr>
      <p:grpSpPr>
        <a:xfrm>
          <a:off x="0" y="0"/>
          <a:ext cx="0" cy="0"/>
          <a:chOff x="0" y="0"/>
          <a:chExt cx="0" cy="0"/>
        </a:xfrm>
      </p:grpSpPr>
      <p:sp>
        <p:nvSpPr>
          <p:cNvPr id="113" name="Shape 113"/>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4" name="Shape 114"/>
          <p:cNvSpPr txBox="1"/>
          <p:nvPr>
            <p:ph idx="1" type="body"/>
          </p:nvPr>
        </p:nvSpPr>
        <p:spPr>
          <a:xfrm>
            <a:off x="685800" y="4343400"/>
            <a:ext cx="5486400" cy="4114800"/>
          </a:xfrm>
          <a:prstGeom prst="rect">
            <a:avLst/>
          </a:prstGeom>
        </p:spPr>
        <p:txBody>
          <a:bodyPr anchorCtr="0" anchor="t" bIns="91425" lIns="91425" rIns="91425" tIns="91425">
            <a:noAutofit/>
          </a:bodyPr>
          <a:lstStyle/>
          <a:p>
            <a:pPr lvl="0" rt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spTree>
      <p:nvGrpSpPr>
        <p:cNvPr id="9" name="Shape 9"/>
        <p:cNvGrpSpPr/>
        <p:nvPr/>
      </p:nvGrpSpPr>
      <p:grpSpPr>
        <a:xfrm>
          <a:off x="0" y="0"/>
          <a:ext cx="0" cy="0"/>
          <a:chOff x="0" y="0"/>
          <a:chExt cx="0" cy="0"/>
        </a:xfrm>
      </p:grpSpPr>
      <p:sp>
        <p:nvSpPr>
          <p:cNvPr id="10" name="Shape 10"/>
          <p:cNvSpPr txBox="1"/>
          <p:nvPr>
            <p:ph type="ctrTitle"/>
          </p:nvPr>
        </p:nvSpPr>
        <p:spPr>
          <a:xfrm>
            <a:off x="311708" y="744575"/>
            <a:ext cx="8520600" cy="2052600"/>
          </a:xfrm>
          <a:prstGeom prst="rect">
            <a:avLst/>
          </a:prstGeom>
        </p:spPr>
        <p:txBody>
          <a:bodyPr anchorCtr="0" anchor="b" bIns="91425" lIns="91425" rIns="91425" tIns="91425"/>
          <a:lstStyle>
            <a:lvl1pPr lvl="0" algn="ctr">
              <a:spcBef>
                <a:spcPts val="0"/>
              </a:spcBef>
              <a:buSzPct val="100000"/>
              <a:defRPr sz="5200"/>
            </a:lvl1pPr>
            <a:lvl2pPr lvl="1" algn="ctr">
              <a:spcBef>
                <a:spcPts val="0"/>
              </a:spcBef>
              <a:buSzPct val="100000"/>
              <a:defRPr sz="5200"/>
            </a:lvl2pPr>
            <a:lvl3pPr lvl="2" algn="ctr">
              <a:spcBef>
                <a:spcPts val="0"/>
              </a:spcBef>
              <a:buSzPct val="100000"/>
              <a:defRPr sz="5200"/>
            </a:lvl3pPr>
            <a:lvl4pPr lvl="3" algn="ctr">
              <a:spcBef>
                <a:spcPts val="0"/>
              </a:spcBef>
              <a:buSzPct val="100000"/>
              <a:defRPr sz="5200"/>
            </a:lvl4pPr>
            <a:lvl5pPr lvl="4" algn="ctr">
              <a:spcBef>
                <a:spcPts val="0"/>
              </a:spcBef>
              <a:buSzPct val="100000"/>
              <a:defRPr sz="5200"/>
            </a:lvl5pPr>
            <a:lvl6pPr lvl="5" algn="ctr">
              <a:spcBef>
                <a:spcPts val="0"/>
              </a:spcBef>
              <a:buSzPct val="100000"/>
              <a:defRPr sz="5200"/>
            </a:lvl6pPr>
            <a:lvl7pPr lvl="6" algn="ctr">
              <a:spcBef>
                <a:spcPts val="0"/>
              </a:spcBef>
              <a:buSzPct val="100000"/>
              <a:defRPr sz="5200"/>
            </a:lvl7pPr>
            <a:lvl8pPr lvl="7" algn="ctr">
              <a:spcBef>
                <a:spcPts val="0"/>
              </a:spcBef>
              <a:buSzPct val="100000"/>
              <a:defRPr sz="5200"/>
            </a:lvl8pPr>
            <a:lvl9pPr lvl="8" algn="ctr">
              <a:spcBef>
                <a:spcPts val="0"/>
              </a:spcBef>
              <a:buSzPct val="100000"/>
              <a:defRPr sz="5200"/>
            </a:lvl9pPr>
          </a:lstStyle>
          <a:p/>
        </p:txBody>
      </p:sp>
      <p:sp>
        <p:nvSpPr>
          <p:cNvPr id="11" name="Shape 11"/>
          <p:cNvSpPr txBox="1"/>
          <p:nvPr>
            <p:ph idx="1" type="subTitle"/>
          </p:nvPr>
        </p:nvSpPr>
        <p:spPr>
          <a:xfrm>
            <a:off x="311700" y="2834125"/>
            <a:ext cx="8520600" cy="7926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800"/>
            </a:lvl1pPr>
            <a:lvl2pPr lvl="1" algn="ctr">
              <a:lnSpc>
                <a:spcPct val="100000"/>
              </a:lnSpc>
              <a:spcBef>
                <a:spcPts val="0"/>
              </a:spcBef>
              <a:spcAft>
                <a:spcPts val="0"/>
              </a:spcAft>
              <a:buSzPct val="100000"/>
              <a:buNone/>
              <a:defRPr sz="2800"/>
            </a:lvl2pPr>
            <a:lvl3pPr lvl="2" algn="ctr">
              <a:lnSpc>
                <a:spcPct val="100000"/>
              </a:lnSpc>
              <a:spcBef>
                <a:spcPts val="0"/>
              </a:spcBef>
              <a:spcAft>
                <a:spcPts val="0"/>
              </a:spcAft>
              <a:buSzPct val="100000"/>
              <a:buNone/>
              <a:defRPr sz="2800"/>
            </a:lvl3pPr>
            <a:lvl4pPr lvl="3" algn="ctr">
              <a:lnSpc>
                <a:spcPct val="100000"/>
              </a:lnSpc>
              <a:spcBef>
                <a:spcPts val="0"/>
              </a:spcBef>
              <a:spcAft>
                <a:spcPts val="0"/>
              </a:spcAft>
              <a:buSzPct val="100000"/>
              <a:buNone/>
              <a:defRPr sz="2800"/>
            </a:lvl4pPr>
            <a:lvl5pPr lvl="4" algn="ctr">
              <a:lnSpc>
                <a:spcPct val="100000"/>
              </a:lnSpc>
              <a:spcBef>
                <a:spcPts val="0"/>
              </a:spcBef>
              <a:spcAft>
                <a:spcPts val="0"/>
              </a:spcAft>
              <a:buSzPct val="100000"/>
              <a:buNone/>
              <a:defRPr sz="2800"/>
            </a:lvl5pPr>
            <a:lvl6pPr lvl="5" algn="ctr">
              <a:lnSpc>
                <a:spcPct val="100000"/>
              </a:lnSpc>
              <a:spcBef>
                <a:spcPts val="0"/>
              </a:spcBef>
              <a:spcAft>
                <a:spcPts val="0"/>
              </a:spcAft>
              <a:buSzPct val="100000"/>
              <a:buNone/>
              <a:defRPr sz="2800"/>
            </a:lvl6pPr>
            <a:lvl7pPr lvl="6" algn="ctr">
              <a:lnSpc>
                <a:spcPct val="100000"/>
              </a:lnSpc>
              <a:spcBef>
                <a:spcPts val="0"/>
              </a:spcBef>
              <a:spcAft>
                <a:spcPts val="0"/>
              </a:spcAft>
              <a:buSzPct val="100000"/>
              <a:buNone/>
              <a:defRPr sz="2800"/>
            </a:lvl7pPr>
            <a:lvl8pPr lvl="7" algn="ctr">
              <a:lnSpc>
                <a:spcPct val="100000"/>
              </a:lnSpc>
              <a:spcBef>
                <a:spcPts val="0"/>
              </a:spcBef>
              <a:spcAft>
                <a:spcPts val="0"/>
              </a:spcAft>
              <a:buSzPct val="100000"/>
              <a:buNone/>
              <a:defRPr sz="2800"/>
            </a:lvl8pPr>
            <a:lvl9pPr lvl="8" algn="ctr">
              <a:lnSpc>
                <a:spcPct val="100000"/>
              </a:lnSpc>
              <a:spcBef>
                <a:spcPts val="0"/>
              </a:spcBef>
              <a:spcAft>
                <a:spcPts val="0"/>
              </a:spcAft>
              <a:buSzPct val="100000"/>
              <a:buNone/>
              <a:defRPr sz="2800"/>
            </a:lvl9pPr>
          </a:lstStyle>
          <a:p/>
        </p:txBody>
      </p:sp>
      <p:sp>
        <p:nvSpPr>
          <p:cNvPr id="12" name="Shape 12"/>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44" name="Shape 44"/>
        <p:cNvGrpSpPr/>
        <p:nvPr/>
      </p:nvGrpSpPr>
      <p:grpSpPr>
        <a:xfrm>
          <a:off x="0" y="0"/>
          <a:ext cx="0" cy="0"/>
          <a:chOff x="0" y="0"/>
          <a:chExt cx="0" cy="0"/>
        </a:xfrm>
      </p:grpSpPr>
      <p:sp>
        <p:nvSpPr>
          <p:cNvPr id="45" name="Shape 45"/>
          <p:cNvSpPr txBox="1"/>
          <p:nvPr>
            <p:ph type="title"/>
          </p:nvPr>
        </p:nvSpPr>
        <p:spPr>
          <a:xfrm>
            <a:off x="311700" y="1106125"/>
            <a:ext cx="8520600" cy="1963500"/>
          </a:xfrm>
          <a:prstGeom prst="rect">
            <a:avLst/>
          </a:prstGeom>
        </p:spPr>
        <p:txBody>
          <a:bodyPr anchorCtr="0" anchor="b" bIns="91425" lIns="91425" rIns="91425" tIns="91425"/>
          <a:lstStyle>
            <a:lvl1pPr lvl="0" algn="ctr">
              <a:spcBef>
                <a:spcPts val="0"/>
              </a:spcBef>
              <a:buSzPct val="100000"/>
              <a:defRPr sz="12000"/>
            </a:lvl1pPr>
            <a:lvl2pPr lvl="1" algn="ctr">
              <a:spcBef>
                <a:spcPts val="0"/>
              </a:spcBef>
              <a:buSzPct val="100000"/>
              <a:defRPr sz="12000"/>
            </a:lvl2pPr>
            <a:lvl3pPr lvl="2" algn="ctr">
              <a:spcBef>
                <a:spcPts val="0"/>
              </a:spcBef>
              <a:buSzPct val="100000"/>
              <a:defRPr sz="12000"/>
            </a:lvl3pPr>
            <a:lvl4pPr lvl="3" algn="ctr">
              <a:spcBef>
                <a:spcPts val="0"/>
              </a:spcBef>
              <a:buSzPct val="100000"/>
              <a:defRPr sz="12000"/>
            </a:lvl4pPr>
            <a:lvl5pPr lvl="4" algn="ctr">
              <a:spcBef>
                <a:spcPts val="0"/>
              </a:spcBef>
              <a:buSzPct val="100000"/>
              <a:defRPr sz="12000"/>
            </a:lvl5pPr>
            <a:lvl6pPr lvl="5" algn="ctr">
              <a:spcBef>
                <a:spcPts val="0"/>
              </a:spcBef>
              <a:buSzPct val="100000"/>
              <a:defRPr sz="12000"/>
            </a:lvl6pPr>
            <a:lvl7pPr lvl="6" algn="ctr">
              <a:spcBef>
                <a:spcPts val="0"/>
              </a:spcBef>
              <a:buSzPct val="100000"/>
              <a:defRPr sz="12000"/>
            </a:lvl7pPr>
            <a:lvl8pPr lvl="7" algn="ctr">
              <a:spcBef>
                <a:spcPts val="0"/>
              </a:spcBef>
              <a:buSzPct val="100000"/>
              <a:defRPr sz="12000"/>
            </a:lvl8pPr>
            <a:lvl9pPr lvl="8" algn="ctr">
              <a:spcBef>
                <a:spcPts val="0"/>
              </a:spcBef>
              <a:buSzPct val="100000"/>
              <a:defRPr sz="12000"/>
            </a:lvl9pPr>
          </a:lstStyle>
          <a:p/>
        </p:txBody>
      </p:sp>
      <p:sp>
        <p:nvSpPr>
          <p:cNvPr id="46" name="Shape 46"/>
          <p:cNvSpPr txBox="1"/>
          <p:nvPr>
            <p:ph idx="1" type="body"/>
          </p:nvPr>
        </p:nvSpPr>
        <p:spPr>
          <a:xfrm>
            <a:off x="311700" y="3152225"/>
            <a:ext cx="8520600" cy="1300800"/>
          </a:xfrm>
          <a:prstGeom prst="rect">
            <a:avLst/>
          </a:prstGeom>
        </p:spPr>
        <p:txBody>
          <a:bodyPr anchorCtr="0" anchor="t" bIns="91425" lIns="91425" rIns="91425"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47" name="Shape 4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48" name="Shape 48"/>
        <p:cNvGrpSpPr/>
        <p:nvPr/>
      </p:nvGrpSpPr>
      <p:grpSpPr>
        <a:xfrm>
          <a:off x="0" y="0"/>
          <a:ext cx="0" cy="0"/>
          <a:chOff x="0" y="0"/>
          <a:chExt cx="0" cy="0"/>
        </a:xfrm>
      </p:grpSpPr>
      <p:sp>
        <p:nvSpPr>
          <p:cNvPr id="49" name="Shape 4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spTree>
      <p:nvGrpSpPr>
        <p:cNvPr id="13" name="Shape 13"/>
        <p:cNvGrpSpPr/>
        <p:nvPr/>
      </p:nvGrpSpPr>
      <p:grpSpPr>
        <a:xfrm>
          <a:off x="0" y="0"/>
          <a:ext cx="0" cy="0"/>
          <a:chOff x="0" y="0"/>
          <a:chExt cx="0" cy="0"/>
        </a:xfrm>
      </p:grpSpPr>
      <p:sp>
        <p:nvSpPr>
          <p:cNvPr id="14" name="Shape 14"/>
          <p:cNvSpPr txBox="1"/>
          <p:nvPr>
            <p:ph type="title"/>
          </p:nvPr>
        </p:nvSpPr>
        <p:spPr>
          <a:xfrm>
            <a:off x="311700" y="2150850"/>
            <a:ext cx="8520600" cy="841800"/>
          </a:xfrm>
          <a:prstGeom prst="rect">
            <a:avLst/>
          </a:prstGeom>
        </p:spPr>
        <p:txBody>
          <a:bodyPr anchorCtr="0" anchor="ctr" bIns="91425" lIns="91425" rIns="91425" tIns="91425"/>
          <a:lstStyle>
            <a:lvl1pPr lvl="0" algn="ctr">
              <a:spcBef>
                <a:spcPts val="0"/>
              </a:spcBef>
              <a:buSzPct val="100000"/>
              <a:defRPr sz="3600"/>
            </a:lvl1pPr>
            <a:lvl2pPr lvl="1" algn="ctr">
              <a:spcBef>
                <a:spcPts val="0"/>
              </a:spcBef>
              <a:buSzPct val="100000"/>
              <a:defRPr sz="3600"/>
            </a:lvl2pPr>
            <a:lvl3pPr lvl="2" algn="ctr">
              <a:spcBef>
                <a:spcPts val="0"/>
              </a:spcBef>
              <a:buSzPct val="100000"/>
              <a:defRPr sz="3600"/>
            </a:lvl3pPr>
            <a:lvl4pPr lvl="3" algn="ctr">
              <a:spcBef>
                <a:spcPts val="0"/>
              </a:spcBef>
              <a:buSzPct val="100000"/>
              <a:defRPr sz="3600"/>
            </a:lvl4pPr>
            <a:lvl5pPr lvl="4" algn="ctr">
              <a:spcBef>
                <a:spcPts val="0"/>
              </a:spcBef>
              <a:buSzPct val="100000"/>
              <a:defRPr sz="3600"/>
            </a:lvl5pPr>
            <a:lvl6pPr lvl="5" algn="ctr">
              <a:spcBef>
                <a:spcPts val="0"/>
              </a:spcBef>
              <a:buSzPct val="100000"/>
              <a:defRPr sz="3600"/>
            </a:lvl6pPr>
            <a:lvl7pPr lvl="6" algn="ctr">
              <a:spcBef>
                <a:spcPts val="0"/>
              </a:spcBef>
              <a:buSzPct val="100000"/>
              <a:defRPr sz="3600"/>
            </a:lvl7pPr>
            <a:lvl8pPr lvl="7" algn="ctr">
              <a:spcBef>
                <a:spcPts val="0"/>
              </a:spcBef>
              <a:buSzPct val="100000"/>
              <a:defRPr sz="3600"/>
            </a:lvl8pPr>
            <a:lvl9pPr lvl="8" algn="ctr">
              <a:spcBef>
                <a:spcPts val="0"/>
              </a:spcBef>
              <a:buSzPct val="100000"/>
              <a:defRPr sz="3600"/>
            </a:lvl9pPr>
          </a:lstStyle>
          <a:p/>
        </p:txBody>
      </p:sp>
      <p:sp>
        <p:nvSpPr>
          <p:cNvPr id="15" name="Shape 15"/>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16" name="Shape 16"/>
        <p:cNvGrpSpPr/>
        <p:nvPr/>
      </p:nvGrpSpPr>
      <p:grpSpPr>
        <a:xfrm>
          <a:off x="0" y="0"/>
          <a:ext cx="0" cy="0"/>
          <a:chOff x="0" y="0"/>
          <a:chExt cx="0" cy="0"/>
        </a:xfrm>
      </p:grpSpPr>
      <p:sp>
        <p:nvSpPr>
          <p:cNvPr id="17" name="Shape 17"/>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8" name="Shape 18"/>
          <p:cNvSpPr txBox="1"/>
          <p:nvPr>
            <p:ph idx="1" type="body"/>
          </p:nvPr>
        </p:nvSpPr>
        <p:spPr>
          <a:xfrm>
            <a:off x="311700" y="1152475"/>
            <a:ext cx="8520600" cy="34164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19" name="Shape 19"/>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0" name="Shape 20"/>
        <p:cNvGrpSpPr/>
        <p:nvPr/>
      </p:nvGrpSpPr>
      <p:grpSpPr>
        <a:xfrm>
          <a:off x="0" y="0"/>
          <a:ext cx="0" cy="0"/>
          <a:chOff x="0" y="0"/>
          <a:chExt cx="0" cy="0"/>
        </a:xfrm>
      </p:grpSpPr>
      <p:sp>
        <p:nvSpPr>
          <p:cNvPr id="21" name="Shape 21"/>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2" name="Shape 22"/>
          <p:cNvSpPr txBox="1"/>
          <p:nvPr>
            <p:ph idx="1" type="body"/>
          </p:nvPr>
        </p:nvSpPr>
        <p:spPr>
          <a:xfrm>
            <a:off x="3117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3" name="Shape 23"/>
          <p:cNvSpPr txBox="1"/>
          <p:nvPr>
            <p:ph idx="2" type="body"/>
          </p:nvPr>
        </p:nvSpPr>
        <p:spPr>
          <a:xfrm>
            <a:off x="4832400" y="1152475"/>
            <a:ext cx="3999900" cy="3416400"/>
          </a:xfrm>
          <a:prstGeom prst="rect">
            <a:avLst/>
          </a:prstGeom>
        </p:spPr>
        <p:txBody>
          <a:bodyPr anchorCtr="0" anchor="t" bIns="91425" lIns="91425" rIns="91425"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24" name="Shape 2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25" name="Shape 25"/>
        <p:cNvGrpSpPr/>
        <p:nvPr/>
      </p:nvGrpSpPr>
      <p:grpSpPr>
        <a:xfrm>
          <a:off x="0" y="0"/>
          <a:ext cx="0" cy="0"/>
          <a:chOff x="0" y="0"/>
          <a:chExt cx="0" cy="0"/>
        </a:xfrm>
      </p:grpSpPr>
      <p:sp>
        <p:nvSpPr>
          <p:cNvPr id="26" name="Shape 26"/>
          <p:cNvSpPr txBox="1"/>
          <p:nvPr>
            <p:ph type="title"/>
          </p:nvPr>
        </p:nvSpPr>
        <p:spPr>
          <a:xfrm>
            <a:off x="311700" y="445025"/>
            <a:ext cx="8520600" cy="572700"/>
          </a:xfrm>
          <a:prstGeom prst="rect">
            <a:avLst/>
          </a:prstGeom>
        </p:spPr>
        <p:txBody>
          <a:bodyPr anchorCtr="0" anchor="t"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28" name="Shape 28"/>
        <p:cNvGrpSpPr/>
        <p:nvPr/>
      </p:nvGrpSpPr>
      <p:grpSpPr>
        <a:xfrm>
          <a:off x="0" y="0"/>
          <a:ext cx="0" cy="0"/>
          <a:chOff x="0" y="0"/>
          <a:chExt cx="0" cy="0"/>
        </a:xfrm>
      </p:grpSpPr>
      <p:sp>
        <p:nvSpPr>
          <p:cNvPr id="29" name="Shape 29"/>
          <p:cNvSpPr txBox="1"/>
          <p:nvPr>
            <p:ph type="title"/>
          </p:nvPr>
        </p:nvSpPr>
        <p:spPr>
          <a:xfrm>
            <a:off x="311700" y="555600"/>
            <a:ext cx="2808000" cy="755700"/>
          </a:xfrm>
          <a:prstGeom prst="rect">
            <a:avLst/>
          </a:prstGeom>
        </p:spPr>
        <p:txBody>
          <a:bodyPr anchorCtr="0" anchor="b" bIns="91425" lIns="91425" rIns="91425"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30" name="Shape 30"/>
          <p:cNvSpPr txBox="1"/>
          <p:nvPr>
            <p:ph idx="1" type="body"/>
          </p:nvPr>
        </p:nvSpPr>
        <p:spPr>
          <a:xfrm>
            <a:off x="311700" y="1389600"/>
            <a:ext cx="2808000" cy="3179400"/>
          </a:xfrm>
          <a:prstGeom prst="rect">
            <a:avLst/>
          </a:prstGeom>
        </p:spPr>
        <p:txBody>
          <a:bodyPr anchorCtr="0" anchor="t" bIns="91425" lIns="91425" rIns="91425"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1" name="Shape 31"/>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spTree>
      <p:nvGrpSpPr>
        <p:cNvPr id="32" name="Shape 32"/>
        <p:cNvGrpSpPr/>
        <p:nvPr/>
      </p:nvGrpSpPr>
      <p:grpSpPr>
        <a:xfrm>
          <a:off x="0" y="0"/>
          <a:ext cx="0" cy="0"/>
          <a:chOff x="0" y="0"/>
          <a:chExt cx="0" cy="0"/>
        </a:xfrm>
      </p:grpSpPr>
      <p:sp>
        <p:nvSpPr>
          <p:cNvPr id="33" name="Shape 33"/>
          <p:cNvSpPr txBox="1"/>
          <p:nvPr>
            <p:ph type="title"/>
          </p:nvPr>
        </p:nvSpPr>
        <p:spPr>
          <a:xfrm>
            <a:off x="490250" y="450150"/>
            <a:ext cx="6367800" cy="4090800"/>
          </a:xfrm>
          <a:prstGeom prst="rect">
            <a:avLst/>
          </a:prstGeom>
        </p:spPr>
        <p:txBody>
          <a:bodyPr anchorCtr="0" anchor="ctr" bIns="91425" lIns="91425" rIns="91425" tIns="91425"/>
          <a:lstStyle>
            <a:lvl1pPr lvl="0">
              <a:spcBef>
                <a:spcPts val="0"/>
              </a:spcBef>
              <a:buSzPct val="100000"/>
              <a:defRPr sz="4800"/>
            </a:lvl1pPr>
            <a:lvl2pPr lvl="1">
              <a:spcBef>
                <a:spcPts val="0"/>
              </a:spcBef>
              <a:buSzPct val="100000"/>
              <a:defRPr sz="4800"/>
            </a:lvl2pPr>
            <a:lvl3pPr lvl="2">
              <a:spcBef>
                <a:spcPts val="0"/>
              </a:spcBef>
              <a:buSzPct val="100000"/>
              <a:defRPr sz="4800"/>
            </a:lvl3pPr>
            <a:lvl4pPr lvl="3">
              <a:spcBef>
                <a:spcPts val="0"/>
              </a:spcBef>
              <a:buSzPct val="100000"/>
              <a:defRPr sz="4800"/>
            </a:lvl4pPr>
            <a:lvl5pPr lvl="4">
              <a:spcBef>
                <a:spcPts val="0"/>
              </a:spcBef>
              <a:buSzPct val="100000"/>
              <a:defRPr sz="4800"/>
            </a:lvl5pPr>
            <a:lvl6pPr lvl="5">
              <a:spcBef>
                <a:spcPts val="0"/>
              </a:spcBef>
              <a:buSzPct val="100000"/>
              <a:defRPr sz="4800"/>
            </a:lvl6pPr>
            <a:lvl7pPr lvl="6">
              <a:spcBef>
                <a:spcPts val="0"/>
              </a:spcBef>
              <a:buSzPct val="100000"/>
              <a:defRPr sz="4800"/>
            </a:lvl7pPr>
            <a:lvl8pPr lvl="7">
              <a:spcBef>
                <a:spcPts val="0"/>
              </a:spcBef>
              <a:buSzPct val="100000"/>
              <a:defRPr sz="4800"/>
            </a:lvl8pPr>
            <a:lvl9pPr lvl="8">
              <a:spcBef>
                <a:spcPts val="0"/>
              </a:spcBef>
              <a:buSzPct val="100000"/>
              <a:defRPr sz="4800"/>
            </a:lvl9pPr>
          </a:lstStyle>
          <a:p/>
        </p:txBody>
      </p:sp>
      <p:sp>
        <p:nvSpPr>
          <p:cNvPr id="34" name="Shape 34"/>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35" name="Shape 35"/>
        <p:cNvGrpSpPr/>
        <p:nvPr/>
      </p:nvGrpSpPr>
      <p:grpSpPr>
        <a:xfrm>
          <a:off x="0" y="0"/>
          <a:ext cx="0" cy="0"/>
          <a:chOff x="0" y="0"/>
          <a:chExt cx="0" cy="0"/>
        </a:xfrm>
      </p:grpSpPr>
      <p:sp>
        <p:nvSpPr>
          <p:cNvPr id="36" name="Shape 36"/>
          <p:cNvSpPr/>
          <p:nvPr/>
        </p:nvSpPr>
        <p:spPr>
          <a:xfrm>
            <a:off x="4572000" y="-125"/>
            <a:ext cx="4572000" cy="5143500"/>
          </a:xfrm>
          <a:prstGeom prst="rect">
            <a:avLst/>
          </a:prstGeom>
          <a:solidFill>
            <a:schemeClr val="lt2"/>
          </a:solidFill>
          <a:ln>
            <a:noFill/>
          </a:ln>
        </p:spPr>
        <p:txBody>
          <a:bodyPr anchorCtr="0" anchor="ctr" bIns="91425" lIns="91425" rIns="91425" tIns="91425">
            <a:noAutofit/>
          </a:bodyPr>
          <a:lstStyle/>
          <a:p>
            <a:pPr lvl="0">
              <a:spcBef>
                <a:spcPts val="0"/>
              </a:spcBef>
              <a:buNone/>
            </a:pPr>
            <a:r>
              <a:t/>
            </a:r>
            <a:endParaRPr/>
          </a:p>
        </p:txBody>
      </p:sp>
      <p:sp>
        <p:nvSpPr>
          <p:cNvPr id="37" name="Shape 37"/>
          <p:cNvSpPr txBox="1"/>
          <p:nvPr>
            <p:ph type="title"/>
          </p:nvPr>
        </p:nvSpPr>
        <p:spPr>
          <a:xfrm>
            <a:off x="265500" y="1233175"/>
            <a:ext cx="4045200" cy="1482300"/>
          </a:xfrm>
          <a:prstGeom prst="rect">
            <a:avLst/>
          </a:prstGeom>
        </p:spPr>
        <p:txBody>
          <a:bodyPr anchorCtr="0" anchor="b" bIns="91425" lIns="91425" rIns="91425" tIns="91425"/>
          <a:lstStyle>
            <a:lvl1pPr lvl="0" algn="ctr">
              <a:spcBef>
                <a:spcPts val="0"/>
              </a:spcBef>
              <a:buSzPct val="100000"/>
              <a:defRPr sz="4200"/>
            </a:lvl1pPr>
            <a:lvl2pPr lvl="1" algn="ctr">
              <a:spcBef>
                <a:spcPts val="0"/>
              </a:spcBef>
              <a:buSzPct val="100000"/>
              <a:defRPr sz="4200"/>
            </a:lvl2pPr>
            <a:lvl3pPr lvl="2" algn="ctr">
              <a:spcBef>
                <a:spcPts val="0"/>
              </a:spcBef>
              <a:buSzPct val="100000"/>
              <a:defRPr sz="4200"/>
            </a:lvl3pPr>
            <a:lvl4pPr lvl="3" algn="ctr">
              <a:spcBef>
                <a:spcPts val="0"/>
              </a:spcBef>
              <a:buSzPct val="100000"/>
              <a:defRPr sz="4200"/>
            </a:lvl4pPr>
            <a:lvl5pPr lvl="4" algn="ctr">
              <a:spcBef>
                <a:spcPts val="0"/>
              </a:spcBef>
              <a:buSzPct val="100000"/>
              <a:defRPr sz="4200"/>
            </a:lvl5pPr>
            <a:lvl6pPr lvl="5" algn="ctr">
              <a:spcBef>
                <a:spcPts val="0"/>
              </a:spcBef>
              <a:buSzPct val="100000"/>
              <a:defRPr sz="4200"/>
            </a:lvl6pPr>
            <a:lvl7pPr lvl="6" algn="ctr">
              <a:spcBef>
                <a:spcPts val="0"/>
              </a:spcBef>
              <a:buSzPct val="100000"/>
              <a:defRPr sz="4200"/>
            </a:lvl7pPr>
            <a:lvl8pPr lvl="7" algn="ctr">
              <a:spcBef>
                <a:spcPts val="0"/>
              </a:spcBef>
              <a:buSzPct val="100000"/>
              <a:defRPr sz="4200"/>
            </a:lvl8pPr>
            <a:lvl9pPr lvl="8" algn="ctr">
              <a:spcBef>
                <a:spcPts val="0"/>
              </a:spcBef>
              <a:buSzPct val="100000"/>
              <a:defRPr sz="4200"/>
            </a:lvl9pPr>
          </a:lstStyle>
          <a:p/>
        </p:txBody>
      </p:sp>
      <p:sp>
        <p:nvSpPr>
          <p:cNvPr id="38" name="Shape 38"/>
          <p:cNvSpPr txBox="1"/>
          <p:nvPr>
            <p:ph idx="1" type="subTitle"/>
          </p:nvPr>
        </p:nvSpPr>
        <p:spPr>
          <a:xfrm>
            <a:off x="265500" y="2803075"/>
            <a:ext cx="4045200" cy="1235100"/>
          </a:xfrm>
          <a:prstGeom prst="rect">
            <a:avLst/>
          </a:prstGeom>
        </p:spPr>
        <p:txBody>
          <a:bodyPr anchorCtr="0" anchor="t" bIns="91425" lIns="91425" rIns="91425"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39" name="Shape 39"/>
          <p:cNvSpPr txBox="1"/>
          <p:nvPr>
            <p:ph idx="2" type="body"/>
          </p:nvPr>
        </p:nvSpPr>
        <p:spPr>
          <a:xfrm>
            <a:off x="4939500" y="724075"/>
            <a:ext cx="3837000" cy="3695100"/>
          </a:xfrm>
          <a:prstGeom prst="rect">
            <a:avLst/>
          </a:prstGeom>
        </p:spPr>
        <p:txBody>
          <a:bodyPr anchorCtr="0" anchor="ctr" bIns="91425" lIns="91425" rIns="91425"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40" name="Shape 40"/>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41" name="Shape 41"/>
        <p:cNvGrpSpPr/>
        <p:nvPr/>
      </p:nvGrpSpPr>
      <p:grpSpPr>
        <a:xfrm>
          <a:off x="0" y="0"/>
          <a:ext cx="0" cy="0"/>
          <a:chOff x="0" y="0"/>
          <a:chExt cx="0" cy="0"/>
        </a:xfrm>
      </p:grpSpPr>
      <p:sp>
        <p:nvSpPr>
          <p:cNvPr id="42" name="Shape 42"/>
          <p:cNvSpPr txBox="1"/>
          <p:nvPr>
            <p:ph idx="1" type="body"/>
          </p:nvPr>
        </p:nvSpPr>
        <p:spPr>
          <a:xfrm>
            <a:off x="311700" y="4230575"/>
            <a:ext cx="5998800" cy="605100"/>
          </a:xfrm>
          <a:prstGeom prst="rect">
            <a:avLst/>
          </a:prstGeom>
        </p:spPr>
        <p:txBody>
          <a:bodyPr anchorCtr="0" anchor="ctr" bIns="91425" lIns="91425" rIns="91425" tIns="91425"/>
          <a:lstStyle>
            <a:lvl1pPr lvl="0">
              <a:lnSpc>
                <a:spcPct val="100000"/>
              </a:lnSpc>
              <a:spcBef>
                <a:spcPts val="0"/>
              </a:spcBef>
              <a:spcAft>
                <a:spcPts val="0"/>
              </a:spcAft>
              <a:buNone/>
              <a:defRPr/>
            </a:lvl1pPr>
          </a:lstStyle>
          <a:p/>
        </p:txBody>
      </p:sp>
      <p:sp>
        <p:nvSpPr>
          <p:cNvPr id="43" name="Shape 43"/>
          <p:cNvSpPr txBox="1"/>
          <p:nvPr>
            <p:ph idx="12" type="sldNum"/>
          </p:nvPr>
        </p:nvSpPr>
        <p:spPr>
          <a:xfrm>
            <a:off x="8472457" y="4663216"/>
            <a:ext cx="548700" cy="393600"/>
          </a:xfrm>
          <a:prstGeom prst="rect">
            <a:avLst/>
          </a:prstGeom>
        </p:spPr>
        <p:txBody>
          <a:bodyPr anchorCtr="0" anchor="ctr" bIns="91425" lIns="91425" rIns="91425"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2.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311700" y="445025"/>
            <a:ext cx="8520600" cy="572700"/>
          </a:xfrm>
          <a:prstGeom prst="rect">
            <a:avLst/>
          </a:prstGeom>
          <a:noFill/>
          <a:ln>
            <a:noFill/>
          </a:ln>
        </p:spPr>
        <p:txBody>
          <a:bodyPr anchorCtr="0" anchor="t" bIns="91425" lIns="91425" rIns="91425" tIns="91425"/>
          <a:lstStyle>
            <a:lvl1pPr lvl="0">
              <a:spcBef>
                <a:spcPts val="0"/>
              </a:spcBef>
              <a:buClr>
                <a:schemeClr val="dk1"/>
              </a:buClr>
              <a:buSzPct val="100000"/>
              <a:buNone/>
              <a:defRPr sz="2800">
                <a:solidFill>
                  <a:schemeClr val="dk1"/>
                </a:solidFill>
              </a:defRPr>
            </a:lvl1pPr>
            <a:lvl2pPr lvl="1">
              <a:spcBef>
                <a:spcPts val="0"/>
              </a:spcBef>
              <a:buClr>
                <a:schemeClr val="dk1"/>
              </a:buClr>
              <a:buSzPct val="100000"/>
              <a:buNone/>
              <a:defRPr sz="2800">
                <a:solidFill>
                  <a:schemeClr val="dk1"/>
                </a:solidFill>
              </a:defRPr>
            </a:lvl2pPr>
            <a:lvl3pPr lvl="2">
              <a:spcBef>
                <a:spcPts val="0"/>
              </a:spcBef>
              <a:buClr>
                <a:schemeClr val="dk1"/>
              </a:buClr>
              <a:buSzPct val="100000"/>
              <a:buNone/>
              <a:defRPr sz="2800">
                <a:solidFill>
                  <a:schemeClr val="dk1"/>
                </a:solidFill>
              </a:defRPr>
            </a:lvl3pPr>
            <a:lvl4pPr lvl="3">
              <a:spcBef>
                <a:spcPts val="0"/>
              </a:spcBef>
              <a:buClr>
                <a:schemeClr val="dk1"/>
              </a:buClr>
              <a:buSzPct val="100000"/>
              <a:buNone/>
              <a:defRPr sz="2800">
                <a:solidFill>
                  <a:schemeClr val="dk1"/>
                </a:solidFill>
              </a:defRPr>
            </a:lvl4pPr>
            <a:lvl5pPr lvl="4">
              <a:spcBef>
                <a:spcPts val="0"/>
              </a:spcBef>
              <a:buClr>
                <a:schemeClr val="dk1"/>
              </a:buClr>
              <a:buSzPct val="100000"/>
              <a:buNone/>
              <a:defRPr sz="2800">
                <a:solidFill>
                  <a:schemeClr val="dk1"/>
                </a:solidFill>
              </a:defRPr>
            </a:lvl5pPr>
            <a:lvl6pPr lvl="5">
              <a:spcBef>
                <a:spcPts val="0"/>
              </a:spcBef>
              <a:buClr>
                <a:schemeClr val="dk1"/>
              </a:buClr>
              <a:buSzPct val="100000"/>
              <a:buNone/>
              <a:defRPr sz="2800">
                <a:solidFill>
                  <a:schemeClr val="dk1"/>
                </a:solidFill>
              </a:defRPr>
            </a:lvl6pPr>
            <a:lvl7pPr lvl="6">
              <a:spcBef>
                <a:spcPts val="0"/>
              </a:spcBef>
              <a:buClr>
                <a:schemeClr val="dk1"/>
              </a:buClr>
              <a:buSzPct val="100000"/>
              <a:buNone/>
              <a:defRPr sz="2800">
                <a:solidFill>
                  <a:schemeClr val="dk1"/>
                </a:solidFill>
              </a:defRPr>
            </a:lvl7pPr>
            <a:lvl8pPr lvl="7">
              <a:spcBef>
                <a:spcPts val="0"/>
              </a:spcBef>
              <a:buClr>
                <a:schemeClr val="dk1"/>
              </a:buClr>
              <a:buSzPct val="100000"/>
              <a:buNone/>
              <a:defRPr sz="2800">
                <a:solidFill>
                  <a:schemeClr val="dk1"/>
                </a:solidFill>
              </a:defRPr>
            </a:lvl8pPr>
            <a:lvl9pPr lvl="8">
              <a:spcBef>
                <a:spcPts val="0"/>
              </a:spcBef>
              <a:buClr>
                <a:schemeClr val="dk1"/>
              </a:buClr>
              <a:buSzPct val="100000"/>
              <a:buNone/>
              <a:defRPr sz="2800">
                <a:solidFill>
                  <a:schemeClr val="dk1"/>
                </a:solidFill>
              </a:defRPr>
            </a:lvl9pPr>
          </a:lstStyle>
          <a:p/>
        </p:txBody>
      </p:sp>
      <p:sp>
        <p:nvSpPr>
          <p:cNvPr id="7" name="Shape 7"/>
          <p:cNvSpPr txBox="1"/>
          <p:nvPr>
            <p:ph idx="1" type="body"/>
          </p:nvPr>
        </p:nvSpPr>
        <p:spPr>
          <a:xfrm>
            <a:off x="311700" y="1152475"/>
            <a:ext cx="8520600" cy="3416400"/>
          </a:xfrm>
          <a:prstGeom prst="rect">
            <a:avLst/>
          </a:prstGeom>
          <a:noFill/>
          <a:ln>
            <a:noFill/>
          </a:ln>
        </p:spPr>
        <p:txBody>
          <a:bodyPr anchorCtr="0" anchor="t" bIns="91425" lIns="91425" rIns="91425" tIns="91425"/>
          <a:lstStyle>
            <a:lvl1pPr lvl="0">
              <a:lnSpc>
                <a:spcPct val="115000"/>
              </a:lnSpc>
              <a:spcBef>
                <a:spcPts val="0"/>
              </a:spcBef>
              <a:spcAft>
                <a:spcPts val="1600"/>
              </a:spcAft>
              <a:buClr>
                <a:schemeClr val="dk2"/>
              </a:buClr>
              <a:buSzPct val="100000"/>
              <a:defRPr sz="1800">
                <a:solidFill>
                  <a:schemeClr val="dk2"/>
                </a:solidFill>
              </a:defRPr>
            </a:lvl1pPr>
            <a:lvl2pPr lvl="1">
              <a:lnSpc>
                <a:spcPct val="115000"/>
              </a:lnSpc>
              <a:spcBef>
                <a:spcPts val="0"/>
              </a:spcBef>
              <a:spcAft>
                <a:spcPts val="1600"/>
              </a:spcAft>
              <a:buClr>
                <a:schemeClr val="dk2"/>
              </a:buClr>
              <a:defRPr>
                <a:solidFill>
                  <a:schemeClr val="dk2"/>
                </a:solidFill>
              </a:defRPr>
            </a:lvl2pPr>
            <a:lvl3pPr lvl="2">
              <a:lnSpc>
                <a:spcPct val="115000"/>
              </a:lnSpc>
              <a:spcBef>
                <a:spcPts val="0"/>
              </a:spcBef>
              <a:spcAft>
                <a:spcPts val="1600"/>
              </a:spcAft>
              <a:buClr>
                <a:schemeClr val="dk2"/>
              </a:buClr>
              <a:defRPr>
                <a:solidFill>
                  <a:schemeClr val="dk2"/>
                </a:solidFill>
              </a:defRPr>
            </a:lvl3pPr>
            <a:lvl4pPr lvl="3">
              <a:lnSpc>
                <a:spcPct val="115000"/>
              </a:lnSpc>
              <a:spcBef>
                <a:spcPts val="0"/>
              </a:spcBef>
              <a:spcAft>
                <a:spcPts val="1600"/>
              </a:spcAft>
              <a:buClr>
                <a:schemeClr val="dk2"/>
              </a:buClr>
              <a:defRPr>
                <a:solidFill>
                  <a:schemeClr val="dk2"/>
                </a:solidFill>
              </a:defRPr>
            </a:lvl4pPr>
            <a:lvl5pPr lvl="4">
              <a:lnSpc>
                <a:spcPct val="115000"/>
              </a:lnSpc>
              <a:spcBef>
                <a:spcPts val="0"/>
              </a:spcBef>
              <a:spcAft>
                <a:spcPts val="1600"/>
              </a:spcAft>
              <a:buClr>
                <a:schemeClr val="dk2"/>
              </a:buClr>
              <a:defRPr>
                <a:solidFill>
                  <a:schemeClr val="dk2"/>
                </a:solidFill>
              </a:defRPr>
            </a:lvl5pPr>
            <a:lvl6pPr lvl="5">
              <a:lnSpc>
                <a:spcPct val="115000"/>
              </a:lnSpc>
              <a:spcBef>
                <a:spcPts val="0"/>
              </a:spcBef>
              <a:spcAft>
                <a:spcPts val="1600"/>
              </a:spcAft>
              <a:buClr>
                <a:schemeClr val="dk2"/>
              </a:buClr>
              <a:defRPr>
                <a:solidFill>
                  <a:schemeClr val="dk2"/>
                </a:solidFill>
              </a:defRPr>
            </a:lvl6pPr>
            <a:lvl7pPr lvl="6">
              <a:lnSpc>
                <a:spcPct val="115000"/>
              </a:lnSpc>
              <a:spcBef>
                <a:spcPts val="0"/>
              </a:spcBef>
              <a:spcAft>
                <a:spcPts val="1600"/>
              </a:spcAft>
              <a:buClr>
                <a:schemeClr val="dk2"/>
              </a:buClr>
              <a:defRPr>
                <a:solidFill>
                  <a:schemeClr val="dk2"/>
                </a:solidFill>
              </a:defRPr>
            </a:lvl7pPr>
            <a:lvl8pPr lvl="7">
              <a:lnSpc>
                <a:spcPct val="115000"/>
              </a:lnSpc>
              <a:spcBef>
                <a:spcPts val="0"/>
              </a:spcBef>
              <a:spcAft>
                <a:spcPts val="1600"/>
              </a:spcAft>
              <a:buClr>
                <a:schemeClr val="dk2"/>
              </a:buClr>
              <a:defRPr>
                <a:solidFill>
                  <a:schemeClr val="dk2"/>
                </a:solidFill>
              </a:defRPr>
            </a:lvl8pPr>
            <a:lvl9pPr lvl="8">
              <a:lnSpc>
                <a:spcPct val="115000"/>
              </a:lnSpc>
              <a:spcBef>
                <a:spcPts val="0"/>
              </a:spcBef>
              <a:spcAft>
                <a:spcPts val="1600"/>
              </a:spcAft>
              <a:buClr>
                <a:schemeClr val="dk2"/>
              </a:buClr>
              <a:defRPr>
                <a:solidFill>
                  <a:schemeClr val="dk2"/>
                </a:solidFill>
              </a:defRPr>
            </a:lvl9pPr>
          </a:lstStyle>
          <a:p/>
        </p:txBody>
      </p:sp>
      <p:sp>
        <p:nvSpPr>
          <p:cNvPr id="8" name="Shape 8"/>
          <p:cNvSpPr txBox="1"/>
          <p:nvPr>
            <p:ph idx="12" type="sldNum"/>
          </p:nvPr>
        </p:nvSpPr>
        <p:spPr>
          <a:xfrm>
            <a:off x="8472457" y="4663216"/>
            <a:ext cx="548700" cy="393600"/>
          </a:xfrm>
          <a:prstGeom prst="rect">
            <a:avLst/>
          </a:prstGeom>
          <a:noFill/>
          <a:ln>
            <a:noFill/>
          </a:ln>
        </p:spPr>
        <p:txBody>
          <a:bodyPr anchorCtr="0" anchor="ctr" bIns="91425" lIns="91425" rIns="91425" tIns="91425">
            <a:noAutofit/>
          </a:bodyPr>
          <a:lstStyle/>
          <a:p>
            <a:pPr lvl="0" algn="r">
              <a:spcBef>
                <a:spcPts val="0"/>
              </a:spcBef>
              <a:buNone/>
            </a:pPr>
            <a:fld id="{00000000-1234-1234-1234-123412341234}" type="slidenum">
              <a:rPr lang="en" sz="1000">
                <a:solidFill>
                  <a:schemeClr val="dk2"/>
                </a:solidFill>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6.jp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3.xml"/><Relationship Id="rId3" Type="http://schemas.openxmlformats.org/officeDocument/2006/relationships/hyperlink" Target="http://homebank.talkbank.org/" TargetMode="External"/><Relationship Id="rId4" Type="http://schemas.openxmlformats.org/officeDocument/2006/relationships/hyperlink" Target="https://github.com/HomeBankCode" TargetMode="Externa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 Id="rId3" Type="http://schemas.openxmlformats.org/officeDocument/2006/relationships/image" Target="../media/image7.png"/><Relationship Id="rId4" Type="http://schemas.openxmlformats.org/officeDocument/2006/relationships/image" Target="../media/image3.png"/><Relationship Id="rId5" Type="http://schemas.openxmlformats.org/officeDocument/2006/relationships/image" Target="../media/image4.png"/><Relationship Id="rId6" Type="http://schemas.openxmlformats.org/officeDocument/2006/relationships/image" Target="../media/image5.jpg"/><Relationship Id="rId7" Type="http://schemas.openxmlformats.org/officeDocument/2006/relationships/image" Target="../media/image8.jp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6.xml"/><Relationship Id="rId3" Type="http://schemas.openxmlformats.org/officeDocument/2006/relationships/hyperlink" Target="http://homebank.talkbank.org/" TargetMode="External"/><Relationship Id="rId4" Type="http://schemas.openxmlformats.org/officeDocument/2006/relationships/hyperlink" Target="https://github.com/HomeBankCode" TargetMode="External"/><Relationship Id="rId5" Type="http://schemas.openxmlformats.org/officeDocument/2006/relationships/hyperlink" Target="http://www.darcle.org" TargetMode="Externa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19.xml"/><Relationship Id="rId3" Type="http://schemas.openxmlformats.org/officeDocument/2006/relationships/image" Target="../media/image9.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xml"/><Relationship Id="rId3" Type="http://schemas.openxmlformats.org/officeDocument/2006/relationships/hyperlink" Target="http://homebank.talkbank.org/" TargetMode="External"/><Relationship Id="rId4" Type="http://schemas.openxmlformats.org/officeDocument/2006/relationships/hyperlink" Target="https://github.com/HomeBankCode" TargetMode="Externa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0.xml"/><Relationship Id="rId3" Type="http://schemas.openxmlformats.org/officeDocument/2006/relationships/image" Target="../media/image12.jp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1.xml"/><Relationship Id="rId3" Type="http://schemas.openxmlformats.org/officeDocument/2006/relationships/image" Target="../media/image11.jp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3.xml"/><Relationship Id="rId3" Type="http://schemas.openxmlformats.org/officeDocument/2006/relationships/image" Target="../media/image9.jp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4.xml"/><Relationship Id="rId3" Type="http://schemas.openxmlformats.org/officeDocument/2006/relationships/image" Target="../media/image14.jp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5.xml"/><Relationship Id="rId3" Type="http://schemas.openxmlformats.org/officeDocument/2006/relationships/image" Target="../media/image10.jp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6.xml"/><Relationship Id="rId3" Type="http://schemas.openxmlformats.org/officeDocument/2006/relationships/image" Target="../media/image13.jp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7.xml"/><Relationship Id="rId3" Type="http://schemas.openxmlformats.org/officeDocument/2006/relationships/image" Target="../media/image16.jp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28.xml"/><Relationship Id="rId3" Type="http://schemas.openxmlformats.org/officeDocument/2006/relationships/image" Target="../media/image15.jp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29.xml"/><Relationship Id="rId3" Type="http://schemas.openxmlformats.org/officeDocument/2006/relationships/hyperlink" Target="https://github.com/HomeBankCode/lena-its-tools/blob/master/Documentation/Using_readits.md" TargetMode="External"/><Relationship Id="rId4" Type="http://schemas.openxmlformats.org/officeDocument/2006/relationships/hyperlink" Target="https://github.com/HomeBankCode/lena-its-tools/blob/master/Documentation"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 Id="rId3" Type="http://schemas.openxmlformats.org/officeDocument/2006/relationships/image" Target="../media/image6.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4.xml"/><Relationship Id="rId3" Type="http://schemas.openxmlformats.org/officeDocument/2006/relationships/image" Target="../media/image6.jp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5.xml"/><Relationship Id="rId3" Type="http://schemas.openxmlformats.org/officeDocument/2006/relationships/image" Target="../media/image6.jp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1.jpg"/><Relationship Id="rId4" Type="http://schemas.openxmlformats.org/officeDocument/2006/relationships/image" Target="../media/image2.jpg"/><Relationship Id="rId5" Type="http://schemas.openxmlformats.org/officeDocument/2006/relationships/hyperlink" Target="http://talkbank.org/screencasts/" TargetMode="External"/><Relationship Id="rId6" Type="http://schemas.openxmlformats.org/officeDocument/2006/relationships/hyperlink" Target="https://youtu.be/66joQp_K6wg" TargetMode="External"/><Relationship Id="rId7" Type="http://schemas.openxmlformats.org/officeDocument/2006/relationships/hyperlink" Target="https://youtu.be/0zPwKE7Lc-o" TargetMode="External"/><Relationship Id="rId8" Type="http://schemas.openxmlformats.org/officeDocument/2006/relationships/hyperlink" Target="https://www.youtube.com/watch?v=YjVgjLyfklQ&amp;feature=youtu.be"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 Id="rId3" Type="http://schemas.openxmlformats.org/officeDocument/2006/relationships/hyperlink" Target="mailto:4homebank@gmail.com" TargetMode="Externa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3" name="Shape 53"/>
        <p:cNvGrpSpPr/>
        <p:nvPr/>
      </p:nvGrpSpPr>
      <p:grpSpPr>
        <a:xfrm>
          <a:off x="0" y="0"/>
          <a:ext cx="0" cy="0"/>
          <a:chOff x="0" y="0"/>
          <a:chExt cx="0" cy="0"/>
        </a:xfrm>
      </p:grpSpPr>
      <p:sp>
        <p:nvSpPr>
          <p:cNvPr id="54" name="Shape 5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Using HomeBank</a:t>
            </a:r>
          </a:p>
        </p:txBody>
      </p:sp>
      <p:sp>
        <p:nvSpPr>
          <p:cNvPr id="55" name="Shape 5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rPr lang="en"/>
              <a:t>Alex Cristia</a:t>
            </a:r>
          </a:p>
          <a:p>
            <a:pPr lvl="0">
              <a:spcBef>
                <a:spcPts val="0"/>
              </a:spcBef>
              <a:buClr>
                <a:schemeClr val="dk1"/>
              </a:buClr>
              <a:buSzPct val="45833"/>
              <a:buFont typeface="Arial"/>
              <a:buNone/>
            </a:pPr>
            <a:r>
              <a:rPr lang="en" sz="2400"/>
              <a:t>LSCP,</a:t>
            </a:r>
            <a:r>
              <a:rPr lang="en" sz="2400"/>
              <a:t> </a:t>
            </a:r>
            <a:r>
              <a:rPr lang="en" sz="2400"/>
              <a:t>Département d'études cognitives,</a:t>
            </a:r>
          </a:p>
          <a:p>
            <a:pPr lvl="0">
              <a:spcBef>
                <a:spcPts val="0"/>
              </a:spcBef>
              <a:buClr>
                <a:schemeClr val="dk1"/>
              </a:buClr>
              <a:buSzPct val="45833"/>
              <a:buFont typeface="Arial"/>
              <a:buNone/>
            </a:pPr>
            <a:r>
              <a:rPr lang="en" sz="2400"/>
              <a:t>ENS, EHESS, CNRS, PSL Research University</a:t>
            </a: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2" name="Shape 122"/>
        <p:cNvGrpSpPr/>
        <p:nvPr/>
      </p:nvGrpSpPr>
      <p:grpSpPr>
        <a:xfrm>
          <a:off x="0" y="0"/>
          <a:ext cx="0" cy="0"/>
          <a:chOff x="0" y="0"/>
          <a:chExt cx="0" cy="0"/>
        </a:xfrm>
      </p:grpSpPr>
      <p:pic>
        <p:nvPicPr>
          <p:cNvPr descr="homepage.jpg" id="123" name="Shape 123"/>
          <p:cNvPicPr preferRelativeResize="0"/>
          <p:nvPr/>
        </p:nvPicPr>
        <p:blipFill>
          <a:blip r:embed="rId3">
            <a:alphaModFix/>
          </a:blip>
          <a:stretch>
            <a:fillRect/>
          </a:stretch>
        </p:blipFill>
        <p:spPr>
          <a:xfrm>
            <a:off x="861218" y="0"/>
            <a:ext cx="7421562" cy="5143500"/>
          </a:xfrm>
          <a:prstGeom prst="rect">
            <a:avLst/>
          </a:prstGeom>
          <a:noFill/>
          <a:ln>
            <a:noFill/>
          </a:ln>
        </p:spPr>
      </p:pic>
      <p:cxnSp>
        <p:nvCxnSpPr>
          <p:cNvPr id="124" name="Shape 124"/>
          <p:cNvCxnSpPr/>
          <p:nvPr/>
        </p:nvCxnSpPr>
        <p:spPr>
          <a:xfrm flipH="1" rot="10800000">
            <a:off x="6029675" y="3179325"/>
            <a:ext cx="721800" cy="1233300"/>
          </a:xfrm>
          <a:prstGeom prst="straightConnector1">
            <a:avLst/>
          </a:prstGeom>
          <a:noFill/>
          <a:ln cap="flat" cmpd="sng" w="38100">
            <a:solidFill>
              <a:srgbClr val="FF0000"/>
            </a:solidFill>
            <a:prstDash val="solid"/>
            <a:round/>
            <a:headEnd len="lg" w="lg" type="none"/>
            <a:tailEnd len="lg" w="lg" type="triangle"/>
          </a:ln>
        </p:spPr>
      </p:cxnSp>
      <p:sp>
        <p:nvSpPr>
          <p:cNvPr id="125" name="Shape 125"/>
          <p:cNvSpPr txBox="1"/>
          <p:nvPr/>
        </p:nvSpPr>
        <p:spPr>
          <a:xfrm>
            <a:off x="5618475" y="4348475"/>
            <a:ext cx="2664300" cy="650100"/>
          </a:xfrm>
          <a:prstGeom prst="rect">
            <a:avLst/>
          </a:prstGeom>
          <a:noFill/>
          <a:ln>
            <a:noFill/>
          </a:ln>
        </p:spPr>
        <p:txBody>
          <a:bodyPr anchorCtr="0" anchor="t" bIns="91425" lIns="91425" rIns="91425" tIns="91425">
            <a:noAutofit/>
          </a:bodyPr>
          <a:lstStyle/>
          <a:p>
            <a:pPr lvl="0" rtl="0">
              <a:spcBef>
                <a:spcPts val="0"/>
              </a:spcBef>
              <a:buNone/>
            </a:pPr>
            <a:r>
              <a:rPr lang="en"/>
              <a:t>TOOLS</a:t>
            </a:r>
          </a:p>
        </p:txBody>
      </p:sp>
      <p:sp>
        <p:nvSpPr>
          <p:cNvPr id="126" name="Shape 126"/>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Shape 131"/>
          <p:cNvSpPr txBox="1"/>
          <p:nvPr/>
        </p:nvSpPr>
        <p:spPr>
          <a:xfrm rot="-5400000">
            <a:off x="-1348575" y="2118350"/>
            <a:ext cx="3688200" cy="731400"/>
          </a:xfrm>
          <a:prstGeom prst="rect">
            <a:avLst/>
          </a:prstGeom>
          <a:solidFill>
            <a:srgbClr val="FF9900"/>
          </a:solidFill>
          <a:ln>
            <a:noFill/>
          </a:ln>
        </p:spPr>
        <p:txBody>
          <a:bodyPr anchorCtr="0" anchor="t" bIns="91425" lIns="91425" rIns="91425" tIns="91425">
            <a:noAutofit/>
          </a:bodyPr>
          <a:lstStyle/>
          <a:p>
            <a:pPr lvl="0" rtl="0">
              <a:spcBef>
                <a:spcPts val="0"/>
              </a:spcBef>
              <a:buNone/>
            </a:pPr>
            <a:r>
              <a:rPr lang="en" sz="3000"/>
              <a:t>Tools repository</a:t>
            </a:r>
          </a:p>
        </p:txBody>
      </p:sp>
      <p:sp>
        <p:nvSpPr>
          <p:cNvPr id="132" name="Shape 132"/>
          <p:cNvSpPr txBox="1"/>
          <p:nvPr>
            <p:ph type="title"/>
          </p:nvPr>
        </p:nvSpPr>
        <p:spPr>
          <a:xfrm>
            <a:off x="1161750" y="445025"/>
            <a:ext cx="7670400" cy="572700"/>
          </a:xfrm>
          <a:prstGeom prst="rect">
            <a:avLst/>
          </a:prstGeom>
        </p:spPr>
        <p:txBody>
          <a:bodyPr anchorCtr="0" anchor="t" bIns="91425" lIns="91425" rIns="91425" tIns="91425">
            <a:noAutofit/>
          </a:bodyPr>
          <a:lstStyle/>
          <a:p>
            <a:pPr lvl="0" rtl="0">
              <a:spcBef>
                <a:spcPts val="0"/>
              </a:spcBef>
              <a:buNone/>
            </a:pPr>
            <a:r>
              <a:rPr lang="en"/>
              <a:t>What’s up there already</a:t>
            </a:r>
          </a:p>
        </p:txBody>
      </p:sp>
      <p:sp>
        <p:nvSpPr>
          <p:cNvPr id="133" name="Shape 133"/>
          <p:cNvSpPr txBox="1"/>
          <p:nvPr>
            <p:ph idx="1" type="body"/>
          </p:nvPr>
        </p:nvSpPr>
        <p:spPr>
          <a:xfrm>
            <a:off x="1112100" y="1152475"/>
            <a:ext cx="7720200" cy="34164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1"/>
              </a:buClr>
              <a:buSzPct val="100000"/>
              <a:buFont typeface="Arial"/>
              <a:buAutoNum type="arabicPeriod"/>
            </a:pPr>
            <a:r>
              <a:rPr lang="en">
                <a:solidFill>
                  <a:schemeClr val="dk1"/>
                </a:solidFill>
              </a:rPr>
              <a:t>Languages</a:t>
            </a:r>
          </a:p>
          <a:p>
            <a:pPr indent="-228600" lvl="1" marL="914400" rtl="0">
              <a:spcBef>
                <a:spcPts val="0"/>
              </a:spcBef>
              <a:buClr>
                <a:schemeClr val="dk1"/>
              </a:buClr>
              <a:buAutoNum type="alphaLcPeriod"/>
            </a:pPr>
            <a:r>
              <a:rPr lang="en">
                <a:solidFill>
                  <a:schemeClr val="dk1"/>
                </a:solidFill>
              </a:rPr>
              <a:t>Praat, perl, matlab, R, python...: All orientations are welcome!</a:t>
            </a:r>
          </a:p>
          <a:p>
            <a:pPr indent="-228600" lvl="0" marL="457200" rtl="0">
              <a:spcBef>
                <a:spcPts val="0"/>
              </a:spcBef>
              <a:buClr>
                <a:schemeClr val="dk1"/>
              </a:buClr>
              <a:buAutoNum type="arabicPeriod"/>
            </a:pPr>
            <a:r>
              <a:rPr lang="en">
                <a:solidFill>
                  <a:schemeClr val="dk1"/>
                </a:solidFill>
              </a:rPr>
              <a:t>Goals</a:t>
            </a:r>
          </a:p>
          <a:p>
            <a:pPr indent="-228600" lvl="1" marL="914400" rtl="0">
              <a:spcBef>
                <a:spcPts val="0"/>
              </a:spcBef>
              <a:buClr>
                <a:schemeClr val="dk1"/>
              </a:buClr>
              <a:buAutoNum type="alphaLcPeriod"/>
            </a:pPr>
            <a:r>
              <a:rPr lang="en">
                <a:solidFill>
                  <a:schemeClr val="dk1"/>
                </a:solidFill>
              </a:rPr>
              <a:t>Calculate frequency of key events (speaker segments, conversations…)</a:t>
            </a:r>
          </a:p>
          <a:p>
            <a:pPr indent="-228600" lvl="1" marL="914400" rtl="0">
              <a:spcBef>
                <a:spcPts val="0"/>
              </a:spcBef>
              <a:buClr>
                <a:schemeClr val="dk1"/>
              </a:buClr>
              <a:buAutoNum type="alphaLcPeriod"/>
            </a:pPr>
            <a:r>
              <a:rPr lang="en">
                <a:solidFill>
                  <a:schemeClr val="dk1"/>
                </a:solidFill>
              </a:rPr>
              <a:t>Get acoustics of some key segments (e.g., all female adult vocalizations, classified by whether they are next to a child vocalization or not → Parentese)</a:t>
            </a:r>
          </a:p>
          <a:p>
            <a:pPr indent="-228600" lvl="1" marL="914400" rtl="0">
              <a:spcBef>
                <a:spcPts val="0"/>
              </a:spcBef>
              <a:buClr>
                <a:schemeClr val="dk1"/>
              </a:buClr>
              <a:buAutoNum type="alphaLcPeriod"/>
            </a:pPr>
            <a:r>
              <a:rPr lang="en">
                <a:solidFill>
                  <a:schemeClr val="dk1"/>
                </a:solidFill>
              </a:rPr>
              <a:t>Plot distribution of speaker &amp; adult word counts as a function of time</a:t>
            </a:r>
          </a:p>
          <a:p>
            <a:pPr indent="-228600" lvl="1" marL="914400" rtl="0">
              <a:spcBef>
                <a:spcPts val="0"/>
              </a:spcBef>
              <a:buClr>
                <a:schemeClr val="dk1"/>
              </a:buClr>
              <a:buAutoNum type="alphaLcPeriod"/>
            </a:pPr>
            <a:r>
              <a:rPr lang="en">
                <a:solidFill>
                  <a:schemeClr val="dk1"/>
                </a:solidFill>
              </a:rPr>
              <a:t>Interface to select and play recording skipping silences</a:t>
            </a:r>
          </a:p>
          <a:p>
            <a:pPr indent="-228600" lvl="1" marL="914400" rtl="0">
              <a:spcBef>
                <a:spcPts val="0"/>
              </a:spcBef>
              <a:buClr>
                <a:schemeClr val="dk1"/>
              </a:buClr>
              <a:buAutoNum type="alphaLcPeriod"/>
            </a:pPr>
            <a:r>
              <a:rPr lang="en">
                <a:solidFill>
                  <a:schemeClr val="dk1"/>
                </a:solidFill>
              </a:rPr>
              <a:t>...</a:t>
            </a: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Shape 138"/>
          <p:cNvSpPr txBox="1"/>
          <p:nvPr/>
        </p:nvSpPr>
        <p:spPr>
          <a:xfrm rot="-5400000">
            <a:off x="-1348575" y="2118350"/>
            <a:ext cx="3688200" cy="731400"/>
          </a:xfrm>
          <a:prstGeom prst="rect">
            <a:avLst/>
          </a:prstGeom>
          <a:solidFill>
            <a:srgbClr val="FF9900"/>
          </a:solidFill>
          <a:ln>
            <a:noFill/>
          </a:ln>
        </p:spPr>
        <p:txBody>
          <a:bodyPr anchorCtr="0" anchor="t" bIns="91425" lIns="91425" rIns="91425" tIns="91425">
            <a:noAutofit/>
          </a:bodyPr>
          <a:lstStyle/>
          <a:p>
            <a:pPr lvl="0" rtl="0">
              <a:spcBef>
                <a:spcPts val="0"/>
              </a:spcBef>
              <a:buNone/>
            </a:pPr>
            <a:r>
              <a:rPr lang="en" sz="3000"/>
              <a:t>Tools repository</a:t>
            </a:r>
          </a:p>
        </p:txBody>
      </p:sp>
      <p:sp>
        <p:nvSpPr>
          <p:cNvPr id="139" name="Shape 139"/>
          <p:cNvSpPr txBox="1"/>
          <p:nvPr>
            <p:ph type="title"/>
          </p:nvPr>
        </p:nvSpPr>
        <p:spPr>
          <a:xfrm>
            <a:off x="1161750" y="445025"/>
            <a:ext cx="7670400" cy="572700"/>
          </a:xfrm>
          <a:prstGeom prst="rect">
            <a:avLst/>
          </a:prstGeom>
        </p:spPr>
        <p:txBody>
          <a:bodyPr anchorCtr="0" anchor="t" bIns="91425" lIns="91425" rIns="91425" tIns="91425">
            <a:noAutofit/>
          </a:bodyPr>
          <a:lstStyle/>
          <a:p>
            <a:pPr lvl="0" rtl="0">
              <a:spcBef>
                <a:spcPts val="0"/>
              </a:spcBef>
              <a:buNone/>
            </a:pPr>
            <a:r>
              <a:rPr lang="en"/>
              <a:t>Using github</a:t>
            </a:r>
          </a:p>
        </p:txBody>
      </p:sp>
      <p:sp>
        <p:nvSpPr>
          <p:cNvPr id="140" name="Shape 140"/>
          <p:cNvSpPr txBox="1"/>
          <p:nvPr>
            <p:ph idx="1" type="body"/>
          </p:nvPr>
        </p:nvSpPr>
        <p:spPr>
          <a:xfrm>
            <a:off x="1112100" y="1152475"/>
            <a:ext cx="7720200" cy="34164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Through</a:t>
            </a:r>
            <a:r>
              <a:rPr lang="en">
                <a:solidFill>
                  <a:schemeClr val="dk1"/>
                </a:solidFill>
              </a:rPr>
              <a:t> the browser interface</a:t>
            </a:r>
          </a:p>
          <a:p>
            <a:pPr indent="-228600" lvl="1" marL="914400" rtl="0">
              <a:spcBef>
                <a:spcPts val="0"/>
              </a:spcBef>
              <a:buClr>
                <a:schemeClr val="dk1"/>
              </a:buClr>
              <a:buAutoNum type="alphaLcPeriod"/>
            </a:pPr>
            <a:r>
              <a:rPr lang="en">
                <a:solidFill>
                  <a:schemeClr val="dk1"/>
                </a:solidFill>
              </a:rPr>
              <a:t>Peruse previous contributions</a:t>
            </a:r>
          </a:p>
          <a:p>
            <a:pPr indent="-228600" lvl="1" marL="914400" rtl="0">
              <a:spcBef>
                <a:spcPts val="0"/>
              </a:spcBef>
              <a:buClr>
                <a:schemeClr val="dk1"/>
              </a:buClr>
              <a:buAutoNum type="alphaLcPeriod"/>
            </a:pPr>
            <a:r>
              <a:rPr lang="en">
                <a:solidFill>
                  <a:schemeClr val="dk1"/>
                </a:solidFill>
              </a:rPr>
              <a:t>Download code of your choice</a:t>
            </a:r>
          </a:p>
          <a:p>
            <a:pPr indent="-228600" lvl="1" marL="914400" rtl="0">
              <a:spcBef>
                <a:spcPts val="0"/>
              </a:spcBef>
              <a:buClr>
                <a:schemeClr val="dk1"/>
              </a:buClr>
              <a:buAutoNum type="alphaLcPeriod"/>
            </a:pPr>
            <a:r>
              <a:rPr lang="en">
                <a:solidFill>
                  <a:schemeClr val="dk1"/>
                </a:solidFill>
              </a:rPr>
              <a:t>Run it in your favorite program</a:t>
            </a:r>
          </a:p>
          <a:p>
            <a:pPr indent="-342900" lvl="0" marL="457200" marR="0" rtl="0" algn="l">
              <a:lnSpc>
                <a:spcPct val="115000"/>
              </a:lnSpc>
              <a:spcBef>
                <a:spcPts val="0"/>
              </a:spcBef>
              <a:spcAft>
                <a:spcPts val="1600"/>
              </a:spcAft>
              <a:buClr>
                <a:schemeClr val="dk1"/>
              </a:buClr>
              <a:buSzPct val="100000"/>
              <a:buFont typeface="Arial"/>
              <a:buAutoNum type="arabicPeriod"/>
            </a:pPr>
            <a:r>
              <a:rPr lang="en">
                <a:solidFill>
                  <a:schemeClr val="dk1"/>
                </a:solidFill>
              </a:rPr>
              <a:t>Through the terminal or their application: </a:t>
            </a:r>
          </a:p>
          <a:p>
            <a:pPr indent="-228600" lvl="1" marL="914400" marR="0" rtl="0" algn="l">
              <a:lnSpc>
                <a:spcPct val="115000"/>
              </a:lnSpc>
              <a:spcBef>
                <a:spcPts val="0"/>
              </a:spcBef>
              <a:spcAft>
                <a:spcPts val="1600"/>
              </a:spcAft>
              <a:buClr>
                <a:schemeClr val="dk1"/>
              </a:buClr>
              <a:buAutoNum type="alphaLcPeriod"/>
            </a:pPr>
            <a:r>
              <a:rPr lang="en">
                <a:solidFill>
                  <a:schemeClr val="dk1"/>
                </a:solidFill>
              </a:rPr>
              <a:t>Just pull and edit</a:t>
            </a:r>
          </a:p>
          <a:p>
            <a:pPr indent="-228600" lvl="1" marL="914400" marR="0" rtl="0" algn="l">
              <a:lnSpc>
                <a:spcPct val="115000"/>
              </a:lnSpc>
              <a:spcBef>
                <a:spcPts val="0"/>
              </a:spcBef>
              <a:spcAft>
                <a:spcPts val="1600"/>
              </a:spcAft>
              <a:buClr>
                <a:schemeClr val="dk1"/>
              </a:buClr>
              <a:buAutoNum type="alphaLcPeriod"/>
            </a:pPr>
            <a:r>
              <a:rPr lang="en">
                <a:solidFill>
                  <a:schemeClr val="dk1"/>
                </a:solidFill>
              </a:rPr>
              <a:t>Take advantage of the opportunity to get into github</a:t>
            </a:r>
          </a:p>
          <a:p>
            <a:pPr indent="-228600" lvl="2" marL="1371600" marR="0" rtl="0" algn="l">
              <a:lnSpc>
                <a:spcPct val="115000"/>
              </a:lnSpc>
              <a:spcBef>
                <a:spcPts val="0"/>
              </a:spcBef>
              <a:spcAft>
                <a:spcPts val="1600"/>
              </a:spcAft>
              <a:buClr>
                <a:schemeClr val="dk1"/>
              </a:buClr>
              <a:buAutoNum type="romanLcPeriod"/>
            </a:pPr>
            <a:r>
              <a:rPr lang="en">
                <a:solidFill>
                  <a:schemeClr val="dk1"/>
                </a:solidFill>
              </a:rPr>
              <a:t>Your edits are tracked as such</a:t>
            </a:r>
          </a:p>
          <a:p>
            <a:pPr indent="-228600" lvl="2" marL="1371600" marR="0" rtl="0" algn="l">
              <a:lnSpc>
                <a:spcPct val="115000"/>
              </a:lnSpc>
              <a:spcBef>
                <a:spcPts val="0"/>
              </a:spcBef>
              <a:spcAft>
                <a:spcPts val="1600"/>
              </a:spcAft>
              <a:buClr>
                <a:schemeClr val="dk1"/>
              </a:buClr>
              <a:buAutoNum type="romanLcPeriod"/>
            </a:pPr>
            <a:r>
              <a:rPr lang="en">
                <a:solidFill>
                  <a:schemeClr val="dk1"/>
                </a:solidFill>
              </a:rPr>
              <a:t>Hassle-free versioning</a:t>
            </a:r>
          </a:p>
          <a:p>
            <a:pPr indent="-228600" lvl="2" marL="1371600" rtl="0">
              <a:spcBef>
                <a:spcPts val="0"/>
              </a:spcBef>
              <a:buClr>
                <a:schemeClr val="dk1"/>
              </a:buClr>
              <a:buAutoNum type="romanLcPeriod"/>
            </a:pPr>
            <a:r>
              <a:rPr lang="en">
                <a:solidFill>
                  <a:schemeClr val="dk1"/>
                </a:solidFill>
              </a:rPr>
              <a:t>If you have a cool edit, submit a “pull request”</a:t>
            </a:r>
          </a:p>
          <a:p>
            <a:pPr indent="-228600" lvl="2" marL="1371600" marR="0" rtl="0" algn="l">
              <a:lnSpc>
                <a:spcPct val="115000"/>
              </a:lnSpc>
              <a:spcBef>
                <a:spcPts val="0"/>
              </a:spcBef>
              <a:spcAft>
                <a:spcPts val="1600"/>
              </a:spcAft>
              <a:buClr>
                <a:schemeClr val="dk1"/>
              </a:buClr>
              <a:buAutoNum type="romanLcPeriod"/>
            </a:pPr>
            <a:r>
              <a:rPr lang="en">
                <a:solidFill>
                  <a:schemeClr val="dk1"/>
                </a:solidFill>
              </a:rPr>
              <a:t>Including mark-down instructions will increase the chances your code is re-used &amp; facilitate other people’s lives → karma points &amp; citations!</a:t>
            </a: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Shape 145"/>
          <p:cNvSpPr txBox="1"/>
          <p:nvPr>
            <p:ph type="title"/>
          </p:nvPr>
        </p:nvSpPr>
        <p:spPr>
          <a:xfrm>
            <a:off x="311700" y="445025"/>
            <a:ext cx="8520600" cy="572700"/>
          </a:xfrm>
          <a:prstGeom prst="rect">
            <a:avLst/>
          </a:prstGeom>
        </p:spPr>
        <p:txBody>
          <a:bodyPr anchorCtr="0" anchor="t" bIns="91425" lIns="91425" rIns="91425" tIns="91425">
            <a:noAutofit/>
          </a:bodyPr>
          <a:lstStyle/>
          <a:p>
            <a:pPr lvl="0" rtl="0">
              <a:spcBef>
                <a:spcPts val="0"/>
              </a:spcBef>
              <a:buNone/>
            </a:pPr>
            <a:r>
              <a:rPr lang="en"/>
              <a:t>Homebank components</a:t>
            </a:r>
          </a:p>
        </p:txBody>
      </p:sp>
      <p:sp>
        <p:nvSpPr>
          <p:cNvPr id="146" name="Shape 146"/>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en"/>
              <a:t>Data repository</a:t>
            </a:r>
          </a:p>
          <a:p>
            <a:pPr lvl="0" rtl="0">
              <a:spcBef>
                <a:spcPts val="0"/>
              </a:spcBef>
              <a:buNone/>
            </a:pPr>
            <a:r>
              <a:rPr lang="en" u="sng">
                <a:solidFill>
                  <a:schemeClr val="hlink"/>
                </a:solidFill>
                <a:hlinkClick r:id="rId3"/>
              </a:rPr>
              <a:t>http://homebank.talkbank.org/</a:t>
            </a:r>
            <a:r>
              <a:rPr lang="en"/>
              <a:t> </a:t>
            </a:r>
          </a:p>
          <a:p>
            <a:pPr indent="-228600" lvl="0" marL="457200" rtl="0">
              <a:spcBef>
                <a:spcPts val="0"/>
              </a:spcBef>
              <a:buAutoNum type="arabicPeriod"/>
            </a:pPr>
            <a:r>
              <a:rPr lang="en"/>
              <a:t>Software repository</a:t>
            </a:r>
          </a:p>
          <a:p>
            <a:pPr lvl="0" rtl="0">
              <a:spcBef>
                <a:spcPts val="0"/>
              </a:spcBef>
              <a:buNone/>
            </a:pPr>
            <a:r>
              <a:rPr lang="en" u="sng">
                <a:solidFill>
                  <a:schemeClr val="hlink"/>
                </a:solidFill>
                <a:hlinkClick r:id="rId4"/>
              </a:rPr>
              <a:t>https://github.com/HomeBankCode</a:t>
            </a:r>
            <a:r>
              <a:rPr lang="en"/>
              <a:t> </a:t>
            </a:r>
          </a:p>
          <a:p>
            <a:pPr lvl="0" rtl="0">
              <a:spcBef>
                <a:spcPts val="0"/>
              </a:spcBef>
              <a:buNone/>
            </a:pPr>
            <a:r>
              <a:t/>
            </a:r>
            <a:endParaRPr/>
          </a:p>
        </p:txBody>
      </p:sp>
      <p:sp>
        <p:nvSpPr>
          <p:cNvPr id="147" name="Shape 147"/>
          <p:cNvSpPr txBox="1"/>
          <p:nvPr/>
        </p:nvSpPr>
        <p:spPr>
          <a:xfrm>
            <a:off x="5059675" y="2164075"/>
            <a:ext cx="3119100" cy="1991400"/>
          </a:xfrm>
          <a:prstGeom prst="rect">
            <a:avLst/>
          </a:prstGeom>
          <a:noFill/>
          <a:ln>
            <a:noFill/>
          </a:ln>
        </p:spPr>
        <p:txBody>
          <a:bodyPr anchorCtr="0" anchor="t" bIns="91425" lIns="91425" rIns="91425" tIns="91425">
            <a:noAutofit/>
          </a:bodyPr>
          <a:lstStyle/>
          <a:p>
            <a:pPr indent="-228600" lvl="0" marL="457200">
              <a:spcBef>
                <a:spcPts val="0"/>
              </a:spcBef>
              <a:buChar char="+"/>
            </a:pPr>
            <a:r>
              <a:rPr i="1" lang="en"/>
              <a:t>A hidden component: The DARCLE community</a:t>
            </a: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Shape 152"/>
          <p:cNvSpPr txBox="1"/>
          <p:nvPr>
            <p:ph type="title"/>
          </p:nvPr>
        </p:nvSpPr>
        <p:spPr>
          <a:xfrm>
            <a:off x="1161750" y="445025"/>
            <a:ext cx="7670400" cy="998400"/>
          </a:xfrm>
          <a:prstGeom prst="rect">
            <a:avLst/>
          </a:prstGeom>
        </p:spPr>
        <p:txBody>
          <a:bodyPr anchorCtr="0" anchor="t" bIns="91425" lIns="91425" rIns="91425" tIns="91425">
            <a:noAutofit/>
          </a:bodyPr>
          <a:lstStyle/>
          <a:p>
            <a:pPr lvl="0" rtl="0">
              <a:spcBef>
                <a:spcPts val="0"/>
              </a:spcBef>
              <a:buNone/>
            </a:pPr>
            <a:r>
              <a:rPr lang="en"/>
              <a:t>DAylong Recordings of Children’s Language Environment (DARCLE) </a:t>
            </a:r>
          </a:p>
        </p:txBody>
      </p:sp>
      <p:sp>
        <p:nvSpPr>
          <p:cNvPr id="153" name="Shape 153"/>
          <p:cNvSpPr txBox="1"/>
          <p:nvPr>
            <p:ph idx="1" type="body"/>
          </p:nvPr>
        </p:nvSpPr>
        <p:spPr>
          <a:xfrm>
            <a:off x="1112100" y="1589650"/>
            <a:ext cx="7720200" cy="2979300"/>
          </a:xfrm>
          <a:prstGeom prst="rect">
            <a:avLst/>
          </a:prstGeom>
        </p:spPr>
        <p:txBody>
          <a:bodyPr anchorCtr="0" anchor="t" bIns="91425" lIns="91425" rIns="91425" tIns="91425">
            <a:noAutofit/>
          </a:bodyPr>
          <a:lstStyle/>
          <a:p>
            <a:pPr indent="-342900" lvl="0" marL="457200" marR="0" rtl="0" algn="l">
              <a:lnSpc>
                <a:spcPct val="115000"/>
              </a:lnSpc>
              <a:spcBef>
                <a:spcPts val="0"/>
              </a:spcBef>
              <a:spcAft>
                <a:spcPts val="1600"/>
              </a:spcAft>
              <a:buClr>
                <a:schemeClr val="dk1"/>
              </a:buClr>
              <a:buSzPct val="100000"/>
              <a:buFont typeface="Arial"/>
              <a:buAutoNum type="arabicPeriod"/>
            </a:pPr>
            <a:r>
              <a:rPr lang="en">
                <a:solidFill>
                  <a:schemeClr val="dk1"/>
                </a:solidFill>
              </a:rPr>
              <a:t>Who we are</a:t>
            </a:r>
          </a:p>
          <a:p>
            <a:pPr indent="-228600" lvl="0" marL="914400" marR="0" rtl="0" algn="l">
              <a:lnSpc>
                <a:spcPct val="115000"/>
              </a:lnSpc>
              <a:spcBef>
                <a:spcPts val="0"/>
              </a:spcBef>
              <a:spcAft>
                <a:spcPts val="1600"/>
              </a:spcAft>
              <a:buClr>
                <a:schemeClr val="dk1"/>
              </a:buClr>
            </a:pPr>
            <a:r>
              <a:rPr lang="en">
                <a:solidFill>
                  <a:schemeClr val="dk1"/>
                </a:solidFill>
              </a:rPr>
              <a:t>Currently 52 members from US, UK, Netherlands, Sweden…</a:t>
            </a:r>
          </a:p>
          <a:p>
            <a:pPr indent="-228600" lvl="0" marL="914400" marR="0" rtl="0" algn="l">
              <a:lnSpc>
                <a:spcPct val="115000"/>
              </a:lnSpc>
              <a:spcBef>
                <a:spcPts val="0"/>
              </a:spcBef>
              <a:spcAft>
                <a:spcPts val="1600"/>
              </a:spcAft>
              <a:buClr>
                <a:schemeClr val="dk1"/>
              </a:buClr>
            </a:pPr>
            <a:r>
              <a:rPr lang="en">
                <a:solidFill>
                  <a:schemeClr val="dk1"/>
                </a:solidFill>
              </a:rPr>
              <a:t>Most are “producers” </a:t>
            </a:r>
            <a:r>
              <a:rPr lang="en" sz="1600">
                <a:solidFill>
                  <a:schemeClr val="dk1"/>
                </a:solidFill>
              </a:rPr>
              <a:t>(some, including me, are “users” or “developers”)</a:t>
            </a:r>
          </a:p>
          <a:p>
            <a:pPr indent="-228600" lvl="0" marL="914400" marR="0" rtl="0" algn="l">
              <a:lnSpc>
                <a:spcPct val="115000"/>
              </a:lnSpc>
              <a:spcBef>
                <a:spcPts val="0"/>
              </a:spcBef>
              <a:spcAft>
                <a:spcPts val="1600"/>
              </a:spcAft>
              <a:buClr>
                <a:schemeClr val="dk1"/>
              </a:buClr>
            </a:pPr>
            <a:r>
              <a:rPr lang="en">
                <a:solidFill>
                  <a:schemeClr val="dk1"/>
                </a:solidFill>
              </a:rPr>
              <a:t>Many are students or young researchers</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What we do</a:t>
            </a:r>
          </a:p>
          <a:p>
            <a:pPr indent="-228600" lvl="0" marL="914400" marR="0" rtl="0" algn="l">
              <a:lnSpc>
                <a:spcPct val="115000"/>
              </a:lnSpc>
              <a:spcBef>
                <a:spcPts val="0"/>
              </a:spcBef>
              <a:spcAft>
                <a:spcPts val="1600"/>
              </a:spcAft>
              <a:buClr>
                <a:schemeClr val="dk1"/>
              </a:buClr>
            </a:pPr>
            <a:r>
              <a:rPr lang="en">
                <a:solidFill>
                  <a:schemeClr val="dk1"/>
                </a:solidFill>
              </a:rPr>
              <a:t>Mailing list</a:t>
            </a:r>
          </a:p>
          <a:p>
            <a:pPr indent="-228600" lvl="0" marL="914400" marR="0" rtl="0" algn="l">
              <a:lnSpc>
                <a:spcPct val="115000"/>
              </a:lnSpc>
              <a:spcBef>
                <a:spcPts val="0"/>
              </a:spcBef>
              <a:spcAft>
                <a:spcPts val="1600"/>
              </a:spcAft>
              <a:buClr>
                <a:schemeClr val="dk1"/>
              </a:buClr>
            </a:pPr>
            <a:r>
              <a:rPr lang="en">
                <a:solidFill>
                  <a:schemeClr val="dk1"/>
                </a:solidFill>
              </a:rPr>
              <a:t>A range of community projects</a:t>
            </a:r>
          </a:p>
          <a:p>
            <a:pPr indent="-228600" lvl="0" marL="914400" marR="0" rtl="0" algn="l">
              <a:lnSpc>
                <a:spcPct val="115000"/>
              </a:lnSpc>
              <a:spcBef>
                <a:spcPts val="0"/>
              </a:spcBef>
              <a:spcAft>
                <a:spcPts val="1600"/>
              </a:spcAft>
              <a:buClr>
                <a:schemeClr val="dk1"/>
              </a:buClr>
            </a:pPr>
            <a:r>
              <a:rPr lang="en">
                <a:solidFill>
                  <a:schemeClr val="dk1"/>
                </a:solidFill>
              </a:rPr>
              <a:t>Meet 1x/month for progress reports</a:t>
            </a:r>
          </a:p>
        </p:txBody>
      </p:sp>
      <p:sp>
        <p:nvSpPr>
          <p:cNvPr id="154" name="Shape 154"/>
          <p:cNvSpPr txBox="1"/>
          <p:nvPr/>
        </p:nvSpPr>
        <p:spPr>
          <a:xfrm rot="-5400000">
            <a:off x="-1348575" y="2118350"/>
            <a:ext cx="3688200" cy="7314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sz="3000"/>
              <a:t>Community</a:t>
            </a: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8" name="Shape 158"/>
        <p:cNvGrpSpPr/>
        <p:nvPr/>
      </p:nvGrpSpPr>
      <p:grpSpPr>
        <a:xfrm>
          <a:off x="0" y="0"/>
          <a:ext cx="0" cy="0"/>
          <a:chOff x="0" y="0"/>
          <a:chExt cx="0" cy="0"/>
        </a:xfrm>
      </p:grpSpPr>
      <p:sp>
        <p:nvSpPr>
          <p:cNvPr id="159" name="Shape 159"/>
          <p:cNvSpPr txBox="1"/>
          <p:nvPr>
            <p:ph type="title"/>
          </p:nvPr>
        </p:nvSpPr>
        <p:spPr>
          <a:xfrm>
            <a:off x="1161750" y="445025"/>
            <a:ext cx="7670400" cy="614700"/>
          </a:xfrm>
          <a:prstGeom prst="rect">
            <a:avLst/>
          </a:prstGeom>
        </p:spPr>
        <p:txBody>
          <a:bodyPr anchorCtr="0" anchor="t" bIns="91425" lIns="91425" rIns="91425" tIns="91425">
            <a:noAutofit/>
          </a:bodyPr>
          <a:lstStyle/>
          <a:p>
            <a:pPr lvl="0" rtl="0">
              <a:spcBef>
                <a:spcPts val="0"/>
              </a:spcBef>
              <a:buNone/>
            </a:pPr>
            <a:r>
              <a:rPr lang="en"/>
              <a:t>DARCLE: Ongoing projects &amp; activities</a:t>
            </a:r>
          </a:p>
        </p:txBody>
      </p:sp>
      <p:sp>
        <p:nvSpPr>
          <p:cNvPr id="160" name="Shape 160"/>
          <p:cNvSpPr txBox="1"/>
          <p:nvPr/>
        </p:nvSpPr>
        <p:spPr>
          <a:xfrm rot="-5400000">
            <a:off x="-1348575" y="2118350"/>
            <a:ext cx="3688200" cy="731400"/>
          </a:xfrm>
          <a:prstGeom prst="rect">
            <a:avLst/>
          </a:prstGeom>
          <a:solidFill>
            <a:srgbClr val="D9EAD3"/>
          </a:solidFill>
          <a:ln>
            <a:noFill/>
          </a:ln>
        </p:spPr>
        <p:txBody>
          <a:bodyPr anchorCtr="0" anchor="t" bIns="91425" lIns="91425" rIns="91425" tIns="91425">
            <a:noAutofit/>
          </a:bodyPr>
          <a:lstStyle/>
          <a:p>
            <a:pPr lvl="0" rtl="0">
              <a:spcBef>
                <a:spcPts val="0"/>
              </a:spcBef>
              <a:buNone/>
            </a:pPr>
            <a:r>
              <a:rPr lang="en" sz="3000"/>
              <a:t>Community</a:t>
            </a:r>
          </a:p>
        </p:txBody>
      </p:sp>
      <p:pic>
        <p:nvPicPr>
          <p:cNvPr descr="hillary.png" id="161" name="Shape 161"/>
          <p:cNvPicPr preferRelativeResize="0"/>
          <p:nvPr/>
        </p:nvPicPr>
        <p:blipFill>
          <a:blip r:embed="rId3">
            <a:alphaModFix/>
          </a:blip>
          <a:stretch>
            <a:fillRect/>
          </a:stretch>
        </p:blipFill>
        <p:spPr>
          <a:xfrm>
            <a:off x="1196599" y="1059726"/>
            <a:ext cx="1391150" cy="1315175"/>
          </a:xfrm>
          <a:prstGeom prst="rect">
            <a:avLst/>
          </a:prstGeom>
          <a:noFill/>
          <a:ln>
            <a:noFill/>
          </a:ln>
        </p:spPr>
      </p:pic>
      <p:pic>
        <p:nvPicPr>
          <p:cNvPr descr="middy.png" id="162" name="Shape 162"/>
          <p:cNvPicPr preferRelativeResize="0"/>
          <p:nvPr/>
        </p:nvPicPr>
        <p:blipFill>
          <a:blip r:embed="rId4">
            <a:alphaModFix/>
          </a:blip>
          <a:stretch>
            <a:fillRect/>
          </a:stretch>
        </p:blipFill>
        <p:spPr>
          <a:xfrm>
            <a:off x="7728949" y="1320174"/>
            <a:ext cx="1159099" cy="1543599"/>
          </a:xfrm>
          <a:prstGeom prst="rect">
            <a:avLst/>
          </a:prstGeom>
          <a:noFill/>
          <a:ln>
            <a:noFill/>
          </a:ln>
        </p:spPr>
      </p:pic>
      <p:pic>
        <p:nvPicPr>
          <p:cNvPr descr="melanie.png" id="163" name="Shape 163"/>
          <p:cNvPicPr preferRelativeResize="0"/>
          <p:nvPr/>
        </p:nvPicPr>
        <p:blipFill rotWithShape="1">
          <a:blip r:embed="rId5">
            <a:alphaModFix/>
          </a:blip>
          <a:srcRect b="59639" l="25737" r="50797" t="9705"/>
          <a:stretch/>
        </p:blipFill>
        <p:spPr>
          <a:xfrm>
            <a:off x="6148450" y="1465661"/>
            <a:ext cx="1461724" cy="1205924"/>
          </a:xfrm>
          <a:prstGeom prst="rect">
            <a:avLst/>
          </a:prstGeom>
          <a:noFill/>
          <a:ln>
            <a:noFill/>
          </a:ln>
        </p:spPr>
      </p:pic>
      <p:pic>
        <p:nvPicPr>
          <p:cNvPr descr="Interspeech2017.jpg" id="164" name="Shape 164"/>
          <p:cNvPicPr preferRelativeResize="0"/>
          <p:nvPr/>
        </p:nvPicPr>
        <p:blipFill rotWithShape="1">
          <a:blip r:embed="rId6">
            <a:alphaModFix/>
          </a:blip>
          <a:srcRect b="9060" l="19378" r="19372" t="53640"/>
          <a:stretch/>
        </p:blipFill>
        <p:spPr>
          <a:xfrm>
            <a:off x="5162133" y="2914100"/>
            <a:ext cx="3800165" cy="1543600"/>
          </a:xfrm>
          <a:prstGeom prst="rect">
            <a:avLst/>
          </a:prstGeom>
          <a:noFill/>
          <a:ln>
            <a:noFill/>
          </a:ln>
        </p:spPr>
      </p:pic>
      <p:pic>
        <p:nvPicPr>
          <p:cNvPr descr="wiki.jpg" id="165" name="Shape 165"/>
          <p:cNvPicPr preferRelativeResize="0"/>
          <p:nvPr/>
        </p:nvPicPr>
        <p:blipFill>
          <a:blip r:embed="rId7">
            <a:alphaModFix/>
          </a:blip>
          <a:stretch>
            <a:fillRect/>
          </a:stretch>
        </p:blipFill>
        <p:spPr>
          <a:xfrm>
            <a:off x="998300" y="2671571"/>
            <a:ext cx="3432649" cy="2436774"/>
          </a:xfrm>
          <a:prstGeom prst="rect">
            <a:avLst/>
          </a:prstGeom>
          <a:noFill/>
          <a:ln>
            <a:noFill/>
          </a:ln>
        </p:spPr>
      </p:pic>
      <p:sp>
        <p:nvSpPr>
          <p:cNvPr id="166" name="Shape 166"/>
          <p:cNvSpPr txBox="1"/>
          <p:nvPr/>
        </p:nvSpPr>
        <p:spPr>
          <a:xfrm>
            <a:off x="2587750" y="1020125"/>
            <a:ext cx="1324800" cy="1404600"/>
          </a:xfrm>
          <a:prstGeom prst="rect">
            <a:avLst/>
          </a:prstGeom>
          <a:noFill/>
          <a:ln>
            <a:noFill/>
          </a:ln>
        </p:spPr>
        <p:txBody>
          <a:bodyPr anchorCtr="0" anchor="t" bIns="91425" lIns="91425" rIns="91425" tIns="91425">
            <a:noAutofit/>
          </a:bodyPr>
          <a:lstStyle/>
          <a:p>
            <a:pPr lvl="0" rtl="0">
              <a:lnSpc>
                <a:spcPct val="115000"/>
              </a:lnSpc>
              <a:spcBef>
                <a:spcPts val="0"/>
              </a:spcBef>
              <a:spcAft>
                <a:spcPts val="1600"/>
              </a:spcAft>
              <a:buClr>
                <a:schemeClr val="dk1"/>
              </a:buClr>
              <a:buSzPct val="61111"/>
              <a:buFont typeface="Arial"/>
              <a:buNone/>
            </a:pPr>
            <a:r>
              <a:rPr lang="en" sz="1800">
                <a:solidFill>
                  <a:schemeClr val="dk1"/>
                </a:solidFill>
              </a:rPr>
              <a:t>Pre-PI discussion group</a:t>
            </a:r>
          </a:p>
        </p:txBody>
      </p:sp>
      <p:sp>
        <p:nvSpPr>
          <p:cNvPr id="167" name="Shape 167"/>
          <p:cNvSpPr txBox="1"/>
          <p:nvPr/>
        </p:nvSpPr>
        <p:spPr>
          <a:xfrm>
            <a:off x="4285900" y="1562225"/>
            <a:ext cx="1743600" cy="1109400"/>
          </a:xfrm>
          <a:prstGeom prst="rect">
            <a:avLst/>
          </a:prstGeom>
          <a:noFill/>
          <a:ln>
            <a:noFill/>
          </a:ln>
        </p:spPr>
        <p:txBody>
          <a:bodyPr anchorCtr="0" anchor="t" bIns="91425" lIns="91425" rIns="91425" tIns="91425">
            <a:noAutofit/>
          </a:bodyPr>
          <a:lstStyle/>
          <a:p>
            <a:pPr lvl="0" rtl="0" algn="r">
              <a:lnSpc>
                <a:spcPct val="115000"/>
              </a:lnSpc>
              <a:spcBef>
                <a:spcPts val="0"/>
              </a:spcBef>
              <a:spcAft>
                <a:spcPts val="1600"/>
              </a:spcAft>
              <a:buClr>
                <a:schemeClr val="dk1"/>
              </a:buClr>
              <a:buSzPct val="61111"/>
              <a:buFont typeface="Arial"/>
              <a:buNone/>
            </a:pPr>
            <a:r>
              <a:rPr lang="en" sz="1800">
                <a:solidFill>
                  <a:schemeClr val="dk1"/>
                </a:solidFill>
              </a:rPr>
              <a:t>Child-Directed Speech classifier</a:t>
            </a: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1" name="Shape 171"/>
        <p:cNvGrpSpPr/>
        <p:nvPr/>
      </p:nvGrpSpPr>
      <p:grpSpPr>
        <a:xfrm>
          <a:off x="0" y="0"/>
          <a:ext cx="0" cy="0"/>
          <a:chOff x="0" y="0"/>
          <a:chExt cx="0" cy="0"/>
        </a:xfrm>
      </p:grpSpPr>
      <p:sp>
        <p:nvSpPr>
          <p:cNvPr id="172" name="Shape 172"/>
          <p:cNvSpPr txBox="1"/>
          <p:nvPr>
            <p:ph type="ctrTitle"/>
          </p:nvPr>
        </p:nvSpPr>
        <p:spPr>
          <a:xfrm>
            <a:off x="311708" y="744575"/>
            <a:ext cx="8520600" cy="2052600"/>
          </a:xfrm>
          <a:prstGeom prst="rect">
            <a:avLst/>
          </a:prstGeom>
        </p:spPr>
        <p:txBody>
          <a:bodyPr anchorCtr="0" anchor="b" bIns="91425" lIns="91425" rIns="91425" tIns="91425">
            <a:noAutofit/>
          </a:bodyPr>
          <a:lstStyle/>
          <a:p>
            <a:pPr lvl="0" rtl="0">
              <a:spcBef>
                <a:spcPts val="0"/>
              </a:spcBef>
              <a:buNone/>
            </a:pPr>
            <a:r>
              <a:rPr lang="en"/>
              <a:t>Thank you!</a:t>
            </a:r>
          </a:p>
        </p:txBody>
      </p:sp>
      <p:sp>
        <p:nvSpPr>
          <p:cNvPr id="173" name="Shape 173"/>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rtl="0" algn="l">
              <a:lnSpc>
                <a:spcPct val="115000"/>
              </a:lnSpc>
              <a:spcBef>
                <a:spcPts val="0"/>
              </a:spcBef>
              <a:spcAft>
                <a:spcPts val="1600"/>
              </a:spcAft>
              <a:buNone/>
            </a:pPr>
            <a:r>
              <a:rPr lang="en" sz="1400" u="sng">
                <a:solidFill>
                  <a:schemeClr val="accent5"/>
                </a:solidFill>
                <a:hlinkClick r:id="rId3"/>
              </a:rPr>
              <a:t>http://homebank.talkbank.org/</a:t>
            </a:r>
          </a:p>
          <a:p>
            <a:pPr lvl="0" rtl="0" algn="l">
              <a:lnSpc>
                <a:spcPct val="115000"/>
              </a:lnSpc>
              <a:spcBef>
                <a:spcPts val="0"/>
              </a:spcBef>
              <a:spcAft>
                <a:spcPts val="1600"/>
              </a:spcAft>
              <a:buNone/>
            </a:pPr>
            <a:r>
              <a:rPr lang="en" sz="1400" u="sng">
                <a:solidFill>
                  <a:schemeClr val="accent5"/>
                </a:solidFill>
                <a:hlinkClick r:id="rId4"/>
              </a:rPr>
              <a:t>https://github.com/HomeBankCode</a:t>
            </a:r>
          </a:p>
          <a:p>
            <a:pPr lvl="0" rtl="0" algn="l">
              <a:lnSpc>
                <a:spcPct val="115000"/>
              </a:lnSpc>
              <a:spcBef>
                <a:spcPts val="0"/>
              </a:spcBef>
              <a:spcAft>
                <a:spcPts val="1600"/>
              </a:spcAft>
              <a:buClr>
                <a:schemeClr val="dk1"/>
              </a:buClr>
              <a:buSzPct val="78571"/>
              <a:buFont typeface="Arial"/>
              <a:buNone/>
            </a:pPr>
            <a:r>
              <a:rPr lang="en" sz="1400" u="sng">
                <a:solidFill>
                  <a:schemeClr val="hlink"/>
                </a:solidFill>
                <a:hlinkClick r:id="rId5"/>
              </a:rPr>
              <a:t>www.darcle.org</a:t>
            </a: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7" name="Shape 177"/>
        <p:cNvGrpSpPr/>
        <p:nvPr/>
      </p:nvGrpSpPr>
      <p:grpSpPr>
        <a:xfrm>
          <a:off x="0" y="0"/>
          <a:ext cx="0" cy="0"/>
          <a:chOff x="0" y="0"/>
          <a:chExt cx="0" cy="0"/>
        </a:xfrm>
      </p:grpSpPr>
      <p:sp>
        <p:nvSpPr>
          <p:cNvPr id="178" name="Shape 178"/>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Teach yourself section</a:t>
            </a:r>
          </a:p>
        </p:txBody>
      </p:sp>
      <p:sp>
        <p:nvSpPr>
          <p:cNvPr id="179" name="Shape 179"/>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a:spcBef>
                <a:spcPts val="0"/>
              </a:spcBef>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3" name="Shape 183"/>
        <p:cNvGrpSpPr/>
        <p:nvPr/>
      </p:nvGrpSpPr>
      <p:grpSpPr>
        <a:xfrm>
          <a:off x="0" y="0"/>
          <a:ext cx="0" cy="0"/>
          <a:chOff x="0" y="0"/>
          <a:chExt cx="0" cy="0"/>
        </a:xfrm>
      </p:grpSpPr>
      <p:sp>
        <p:nvSpPr>
          <p:cNvPr id="184" name="Shape 184"/>
          <p:cNvSpPr txBox="1"/>
          <p:nvPr>
            <p:ph type="ctrTitle"/>
          </p:nvPr>
        </p:nvSpPr>
        <p:spPr>
          <a:xfrm>
            <a:off x="311708" y="744575"/>
            <a:ext cx="8520600" cy="2052600"/>
          </a:xfrm>
          <a:prstGeom prst="rect">
            <a:avLst/>
          </a:prstGeom>
        </p:spPr>
        <p:txBody>
          <a:bodyPr anchorCtr="0" anchor="b" bIns="91425" lIns="91425" rIns="91425" tIns="91425">
            <a:noAutofit/>
          </a:bodyPr>
          <a:lstStyle/>
          <a:p>
            <a:pPr lvl="0">
              <a:spcBef>
                <a:spcPts val="0"/>
              </a:spcBef>
              <a:buNone/>
            </a:pPr>
            <a:r>
              <a:rPr lang="en"/>
              <a:t>Teach yourself: </a:t>
            </a:r>
          </a:p>
          <a:p>
            <a:pPr lvl="0" rtl="0">
              <a:spcBef>
                <a:spcPts val="0"/>
              </a:spcBef>
              <a:buNone/>
            </a:pPr>
            <a:r>
              <a:rPr lang="en"/>
              <a:t>Download data</a:t>
            </a:r>
          </a:p>
        </p:txBody>
      </p:sp>
      <p:sp>
        <p:nvSpPr>
          <p:cNvPr id="185" name="Shape 185"/>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rtl="0">
              <a:spcBef>
                <a:spcPts val="0"/>
              </a:spcBef>
              <a:buNone/>
            </a:pPr>
            <a:r>
              <a:rPr lang="en" sz="5200">
                <a:solidFill>
                  <a:schemeClr val="dk1"/>
                </a:solidFill>
              </a:rPr>
              <a:t>(point &amp; click)</a:t>
            </a: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9" name="Shape 189"/>
        <p:cNvGrpSpPr/>
        <p:nvPr/>
      </p:nvGrpSpPr>
      <p:grpSpPr>
        <a:xfrm>
          <a:off x="0" y="0"/>
          <a:ext cx="0" cy="0"/>
          <a:chOff x="0" y="0"/>
          <a:chExt cx="0" cy="0"/>
        </a:xfrm>
      </p:grpSpPr>
      <p:pic>
        <p:nvPicPr>
          <p:cNvPr descr="hb1.jpeg" id="190" name="Shape 190"/>
          <p:cNvPicPr preferRelativeResize="0"/>
          <p:nvPr/>
        </p:nvPicPr>
        <p:blipFill>
          <a:blip r:embed="rId3">
            <a:alphaModFix/>
          </a:blip>
          <a:stretch>
            <a:fillRect/>
          </a:stretch>
        </p:blipFill>
        <p:spPr>
          <a:xfrm>
            <a:off x="152400" y="152400"/>
            <a:ext cx="8839201" cy="4626668"/>
          </a:xfrm>
          <a:prstGeom prst="rect">
            <a:avLst/>
          </a:prstGeom>
          <a:noFill/>
          <a:ln>
            <a:noFill/>
          </a:ln>
        </p:spPr>
      </p:pic>
      <p:cxnSp>
        <p:nvCxnSpPr>
          <p:cNvPr id="191" name="Shape 191"/>
          <p:cNvCxnSpPr/>
          <p:nvPr/>
        </p:nvCxnSpPr>
        <p:spPr>
          <a:xfrm>
            <a:off x="1749850" y="2770600"/>
            <a:ext cx="1882500" cy="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59" name="Shape 59"/>
        <p:cNvGrpSpPr/>
        <p:nvPr/>
      </p:nvGrpSpPr>
      <p:grpSpPr>
        <a:xfrm>
          <a:off x="0" y="0"/>
          <a:ext cx="0" cy="0"/>
          <a:chOff x="0" y="0"/>
          <a:chExt cx="0" cy="0"/>
        </a:xfrm>
      </p:grpSpPr>
      <p:sp>
        <p:nvSpPr>
          <p:cNvPr id="60" name="Shape 60"/>
          <p:cNvSpPr txBox="1"/>
          <p:nvPr>
            <p:ph type="title"/>
          </p:nvPr>
        </p:nvSpPr>
        <p:spPr>
          <a:xfrm>
            <a:off x="311700" y="445025"/>
            <a:ext cx="8520600" cy="572700"/>
          </a:xfrm>
          <a:prstGeom prst="rect">
            <a:avLst/>
          </a:prstGeom>
        </p:spPr>
        <p:txBody>
          <a:bodyPr anchorCtr="0" anchor="t" bIns="91425" lIns="91425" rIns="91425" tIns="91425">
            <a:noAutofit/>
          </a:bodyPr>
          <a:lstStyle/>
          <a:p>
            <a:pPr lvl="0">
              <a:spcBef>
                <a:spcPts val="0"/>
              </a:spcBef>
              <a:buNone/>
            </a:pPr>
            <a:r>
              <a:rPr lang="en"/>
              <a:t>Homebank components</a:t>
            </a:r>
          </a:p>
        </p:txBody>
      </p:sp>
      <p:sp>
        <p:nvSpPr>
          <p:cNvPr id="61" name="Shape 61"/>
          <p:cNvSpPr txBox="1"/>
          <p:nvPr>
            <p:ph idx="1" type="body"/>
          </p:nvPr>
        </p:nvSpPr>
        <p:spPr>
          <a:xfrm>
            <a:off x="311700" y="1152475"/>
            <a:ext cx="8520600" cy="3416400"/>
          </a:xfrm>
          <a:prstGeom prst="rect">
            <a:avLst/>
          </a:prstGeom>
        </p:spPr>
        <p:txBody>
          <a:bodyPr anchorCtr="0" anchor="t" bIns="91425" lIns="91425" rIns="91425" tIns="91425">
            <a:noAutofit/>
          </a:bodyPr>
          <a:lstStyle/>
          <a:p>
            <a:pPr indent="-228600" lvl="0" marL="457200" rtl="0">
              <a:spcBef>
                <a:spcPts val="0"/>
              </a:spcBef>
              <a:buAutoNum type="arabicPeriod"/>
            </a:pPr>
            <a:r>
              <a:rPr lang="en"/>
              <a:t>Data repository</a:t>
            </a:r>
          </a:p>
          <a:p>
            <a:pPr lvl="0" rtl="0">
              <a:spcBef>
                <a:spcPts val="0"/>
              </a:spcBef>
              <a:buNone/>
            </a:pPr>
            <a:r>
              <a:rPr lang="en" u="sng">
                <a:solidFill>
                  <a:schemeClr val="hlink"/>
                </a:solidFill>
                <a:hlinkClick r:id="rId3"/>
              </a:rPr>
              <a:t>http://homebank.talkbank.org/</a:t>
            </a:r>
            <a:r>
              <a:rPr lang="en"/>
              <a:t> </a:t>
            </a:r>
          </a:p>
          <a:p>
            <a:pPr indent="-228600" lvl="0" marL="457200" rtl="0">
              <a:spcBef>
                <a:spcPts val="0"/>
              </a:spcBef>
              <a:buAutoNum type="arabicPeriod"/>
            </a:pPr>
            <a:r>
              <a:rPr lang="en"/>
              <a:t>Software repository</a:t>
            </a:r>
          </a:p>
          <a:p>
            <a:pPr lvl="0">
              <a:spcBef>
                <a:spcPts val="0"/>
              </a:spcBef>
              <a:buNone/>
            </a:pPr>
            <a:r>
              <a:rPr lang="en" u="sng">
                <a:solidFill>
                  <a:schemeClr val="hlink"/>
                </a:solidFill>
                <a:hlinkClick r:id="rId4"/>
              </a:rPr>
              <a:t>https://github.com/HomeBankCode</a:t>
            </a:r>
            <a:r>
              <a:rPr lang="en"/>
              <a:t> </a:t>
            </a:r>
          </a:p>
          <a:p>
            <a:pPr lvl="0">
              <a:spcBef>
                <a:spcPts val="0"/>
              </a:spcBef>
              <a:buNone/>
            </a:pPr>
            <a:r>
              <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5" name="Shape 195"/>
        <p:cNvGrpSpPr/>
        <p:nvPr/>
      </p:nvGrpSpPr>
      <p:grpSpPr>
        <a:xfrm>
          <a:off x="0" y="0"/>
          <a:ext cx="0" cy="0"/>
          <a:chOff x="0" y="0"/>
          <a:chExt cx="0" cy="0"/>
        </a:xfrm>
      </p:grpSpPr>
      <p:cxnSp>
        <p:nvCxnSpPr>
          <p:cNvPr id="196" name="Shape 196"/>
          <p:cNvCxnSpPr/>
          <p:nvPr/>
        </p:nvCxnSpPr>
        <p:spPr>
          <a:xfrm flipH="1">
            <a:off x="4679375" y="1604025"/>
            <a:ext cx="3486600" cy="1113600"/>
          </a:xfrm>
          <a:prstGeom prst="straightConnector1">
            <a:avLst/>
          </a:prstGeom>
          <a:noFill/>
          <a:ln cap="flat" cmpd="sng" w="9525">
            <a:solidFill>
              <a:schemeClr val="dk2"/>
            </a:solidFill>
            <a:prstDash val="solid"/>
            <a:round/>
            <a:headEnd len="lg" w="lg" type="none"/>
            <a:tailEnd len="lg" w="lg" type="triangle"/>
          </a:ln>
        </p:spPr>
      </p:cxnSp>
      <p:pic>
        <p:nvPicPr>
          <p:cNvPr descr="corpora.jpeg" id="197" name="Shape 197"/>
          <p:cNvPicPr preferRelativeResize="0"/>
          <p:nvPr/>
        </p:nvPicPr>
        <p:blipFill>
          <a:blip r:embed="rId3">
            <a:alphaModFix/>
          </a:blip>
          <a:stretch>
            <a:fillRect/>
          </a:stretch>
        </p:blipFill>
        <p:spPr>
          <a:xfrm>
            <a:off x="152400" y="152400"/>
            <a:ext cx="8927626" cy="4672950"/>
          </a:xfrm>
          <a:prstGeom prst="rect">
            <a:avLst/>
          </a:prstGeom>
          <a:noFill/>
          <a:ln>
            <a:noFill/>
          </a:ln>
        </p:spPr>
      </p:pic>
      <p:cxnSp>
        <p:nvCxnSpPr>
          <p:cNvPr id="198" name="Shape 198"/>
          <p:cNvCxnSpPr/>
          <p:nvPr/>
        </p:nvCxnSpPr>
        <p:spPr>
          <a:xfrm>
            <a:off x="1140050" y="2545225"/>
            <a:ext cx="888300" cy="148470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2" name="Shape 202"/>
        <p:cNvGrpSpPr/>
        <p:nvPr/>
      </p:nvGrpSpPr>
      <p:grpSpPr>
        <a:xfrm>
          <a:off x="0" y="0"/>
          <a:ext cx="0" cy="0"/>
          <a:chOff x="0" y="0"/>
          <a:chExt cx="0" cy="0"/>
        </a:xfrm>
      </p:grpSpPr>
      <p:pic>
        <p:nvPicPr>
          <p:cNvPr descr="vdp.jpeg" id="203" name="Shape 203"/>
          <p:cNvPicPr preferRelativeResize="0"/>
          <p:nvPr/>
        </p:nvPicPr>
        <p:blipFill>
          <a:blip r:embed="rId3">
            <a:alphaModFix/>
          </a:blip>
          <a:stretch>
            <a:fillRect/>
          </a:stretch>
        </p:blipFill>
        <p:spPr>
          <a:xfrm>
            <a:off x="152400" y="152400"/>
            <a:ext cx="8839201" cy="4626668"/>
          </a:xfrm>
          <a:prstGeom prst="rect">
            <a:avLst/>
          </a:prstGeom>
          <a:noFill/>
          <a:ln>
            <a:noFill/>
          </a:ln>
        </p:spPr>
      </p:pic>
      <p:cxnSp>
        <p:nvCxnSpPr>
          <p:cNvPr id="204" name="Shape 204"/>
          <p:cNvCxnSpPr/>
          <p:nvPr/>
        </p:nvCxnSpPr>
        <p:spPr>
          <a:xfrm flipH="1">
            <a:off x="2174050" y="2664550"/>
            <a:ext cx="1829400" cy="623100"/>
          </a:xfrm>
          <a:prstGeom prst="straightConnector1">
            <a:avLst/>
          </a:prstGeom>
          <a:noFill/>
          <a:ln cap="flat" cmpd="sng" w="76200">
            <a:solidFill>
              <a:srgbClr val="FF0000"/>
            </a:solidFill>
            <a:prstDash val="solid"/>
            <a:round/>
            <a:headEnd len="lg" w="lg" type="none"/>
            <a:tailEnd len="lg" w="lg" type="triangle"/>
          </a:ln>
        </p:spPr>
      </p:cxnSp>
      <p:cxnSp>
        <p:nvCxnSpPr>
          <p:cNvPr id="205" name="Shape 205"/>
          <p:cNvCxnSpPr/>
          <p:nvPr/>
        </p:nvCxnSpPr>
        <p:spPr>
          <a:xfrm rot="10800000">
            <a:off x="974275" y="3532925"/>
            <a:ext cx="828600" cy="72240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9" name="Shape 209"/>
        <p:cNvGrpSpPr/>
        <p:nvPr/>
      </p:nvGrpSpPr>
      <p:grpSpPr>
        <a:xfrm>
          <a:off x="0" y="0"/>
          <a:ext cx="0" cy="0"/>
          <a:chOff x="0" y="0"/>
          <a:chExt cx="0" cy="0"/>
        </a:xfrm>
      </p:grpSpPr>
      <p:sp>
        <p:nvSpPr>
          <p:cNvPr id="210" name="Shape 210"/>
          <p:cNvSpPr txBox="1"/>
          <p:nvPr>
            <p:ph type="ctrTitle"/>
          </p:nvPr>
        </p:nvSpPr>
        <p:spPr>
          <a:xfrm>
            <a:off x="311708" y="744575"/>
            <a:ext cx="8520600" cy="2052600"/>
          </a:xfrm>
          <a:prstGeom prst="rect">
            <a:avLst/>
          </a:prstGeom>
        </p:spPr>
        <p:txBody>
          <a:bodyPr anchorCtr="0" anchor="b" bIns="91425" lIns="91425" rIns="91425" tIns="91425">
            <a:noAutofit/>
          </a:bodyPr>
          <a:lstStyle/>
          <a:p>
            <a:pPr lvl="0" rtl="0">
              <a:spcBef>
                <a:spcPts val="0"/>
              </a:spcBef>
              <a:buNone/>
            </a:pPr>
            <a:r>
              <a:rPr lang="en"/>
              <a:t>Teach yourself: </a:t>
            </a:r>
          </a:p>
          <a:p>
            <a:pPr lvl="0" rtl="0">
              <a:spcBef>
                <a:spcPts val="0"/>
              </a:spcBef>
              <a:buNone/>
            </a:pPr>
            <a:r>
              <a:rPr lang="en"/>
              <a:t>Download tools </a:t>
            </a:r>
          </a:p>
        </p:txBody>
      </p:sp>
      <p:sp>
        <p:nvSpPr>
          <p:cNvPr id="211" name="Shape 211"/>
          <p:cNvSpPr txBox="1"/>
          <p:nvPr>
            <p:ph idx="1" type="subTitle"/>
          </p:nvPr>
        </p:nvSpPr>
        <p:spPr>
          <a:xfrm>
            <a:off x="311700" y="2834125"/>
            <a:ext cx="8520600" cy="792600"/>
          </a:xfrm>
          <a:prstGeom prst="rect">
            <a:avLst/>
          </a:prstGeom>
        </p:spPr>
        <p:txBody>
          <a:bodyPr anchorCtr="0" anchor="t" bIns="91425" lIns="91425" rIns="91425" tIns="91425">
            <a:noAutofit/>
          </a:bodyPr>
          <a:lstStyle/>
          <a:p>
            <a:pPr lvl="0" rtl="0">
              <a:spcBef>
                <a:spcPts val="0"/>
              </a:spcBef>
              <a:buClr>
                <a:schemeClr val="dk1"/>
              </a:buClr>
              <a:buSzPct val="25000"/>
              <a:buFont typeface="Arial"/>
              <a:buNone/>
            </a:pPr>
            <a:r>
              <a:rPr lang="en" sz="5200">
                <a:solidFill>
                  <a:schemeClr val="dk1"/>
                </a:solidFill>
              </a:rPr>
              <a:t>(point &amp; click)</a:t>
            </a: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5" name="Shape 215"/>
        <p:cNvGrpSpPr/>
        <p:nvPr/>
      </p:nvGrpSpPr>
      <p:grpSpPr>
        <a:xfrm>
          <a:off x="0" y="0"/>
          <a:ext cx="0" cy="0"/>
          <a:chOff x="0" y="0"/>
          <a:chExt cx="0" cy="0"/>
        </a:xfrm>
      </p:grpSpPr>
      <p:pic>
        <p:nvPicPr>
          <p:cNvPr descr="hb1.jpeg" id="216" name="Shape 216"/>
          <p:cNvPicPr preferRelativeResize="0"/>
          <p:nvPr/>
        </p:nvPicPr>
        <p:blipFill>
          <a:blip r:embed="rId3">
            <a:alphaModFix/>
          </a:blip>
          <a:stretch>
            <a:fillRect/>
          </a:stretch>
        </p:blipFill>
        <p:spPr>
          <a:xfrm>
            <a:off x="152400" y="152400"/>
            <a:ext cx="8839201" cy="4626668"/>
          </a:xfrm>
          <a:prstGeom prst="rect">
            <a:avLst/>
          </a:prstGeom>
          <a:noFill/>
          <a:ln>
            <a:noFill/>
          </a:ln>
        </p:spPr>
      </p:pic>
      <p:cxnSp>
        <p:nvCxnSpPr>
          <p:cNvPr id="217" name="Shape 217"/>
          <p:cNvCxnSpPr/>
          <p:nvPr/>
        </p:nvCxnSpPr>
        <p:spPr>
          <a:xfrm>
            <a:off x="3512950" y="2757350"/>
            <a:ext cx="1882500" cy="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1" name="Shape 221"/>
        <p:cNvGrpSpPr/>
        <p:nvPr/>
      </p:nvGrpSpPr>
      <p:grpSpPr>
        <a:xfrm>
          <a:off x="0" y="0"/>
          <a:ext cx="0" cy="0"/>
          <a:chOff x="0" y="0"/>
          <a:chExt cx="0" cy="0"/>
        </a:xfrm>
      </p:grpSpPr>
      <p:pic>
        <p:nvPicPr>
          <p:cNvPr descr="hbc.jpeg" id="222" name="Shape 222"/>
          <p:cNvPicPr preferRelativeResize="0"/>
          <p:nvPr/>
        </p:nvPicPr>
        <p:blipFill>
          <a:blip r:embed="rId3">
            <a:alphaModFix/>
          </a:blip>
          <a:stretch>
            <a:fillRect/>
          </a:stretch>
        </p:blipFill>
        <p:spPr>
          <a:xfrm>
            <a:off x="152400" y="152400"/>
            <a:ext cx="8538884" cy="4838701"/>
          </a:xfrm>
          <a:prstGeom prst="rect">
            <a:avLst/>
          </a:prstGeom>
          <a:noFill/>
          <a:ln>
            <a:noFill/>
          </a:ln>
        </p:spPr>
      </p:pic>
      <p:sp>
        <p:nvSpPr>
          <p:cNvPr id="223" name="Shape 223"/>
          <p:cNvSpPr txBox="1"/>
          <p:nvPr/>
        </p:nvSpPr>
        <p:spPr>
          <a:xfrm>
            <a:off x="6827075" y="1749850"/>
            <a:ext cx="1544400" cy="941100"/>
          </a:xfrm>
          <a:prstGeom prst="rect">
            <a:avLst/>
          </a:prstGeom>
          <a:noFill/>
          <a:ln>
            <a:noFill/>
          </a:ln>
        </p:spPr>
        <p:txBody>
          <a:bodyPr anchorCtr="0" anchor="t" bIns="91425" lIns="91425" rIns="91425" tIns="91425">
            <a:noAutofit/>
          </a:bodyPr>
          <a:lstStyle/>
          <a:p>
            <a:pPr lvl="0">
              <a:spcBef>
                <a:spcPts val="0"/>
              </a:spcBef>
              <a:buNone/>
            </a:pPr>
            <a:r>
              <a:rPr lang="en">
                <a:solidFill>
                  <a:srgbClr val="FF0000"/>
                </a:solidFill>
              </a:rPr>
              <a:t>This is the HomeBankCode landing page</a:t>
            </a:r>
          </a:p>
        </p:txBody>
      </p:sp>
      <p:sp>
        <p:nvSpPr>
          <p:cNvPr id="224" name="Shape 224"/>
          <p:cNvSpPr txBox="1"/>
          <p:nvPr/>
        </p:nvSpPr>
        <p:spPr>
          <a:xfrm>
            <a:off x="4129350" y="4050000"/>
            <a:ext cx="1544400" cy="9411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Each of these folders contains code built by one of us</a:t>
            </a:r>
          </a:p>
        </p:txBody>
      </p:sp>
      <p:cxnSp>
        <p:nvCxnSpPr>
          <p:cNvPr id="225" name="Shape 225"/>
          <p:cNvCxnSpPr>
            <a:stCxn id="224" idx="1"/>
          </p:cNvCxnSpPr>
          <p:nvPr/>
        </p:nvCxnSpPr>
        <p:spPr>
          <a:xfrm rot="10800000">
            <a:off x="2691150" y="3778050"/>
            <a:ext cx="1438200" cy="742500"/>
          </a:xfrm>
          <a:prstGeom prst="straightConnector1">
            <a:avLst/>
          </a:prstGeom>
          <a:noFill/>
          <a:ln cap="flat" cmpd="sng" w="9525">
            <a:solidFill>
              <a:schemeClr val="dk2"/>
            </a:solidFill>
            <a:prstDash val="solid"/>
            <a:round/>
            <a:headEnd len="lg" w="lg" type="none"/>
            <a:tailEnd len="lg" w="lg" type="triangle"/>
          </a:ln>
        </p:spPr>
      </p:cxnSp>
      <p:cxnSp>
        <p:nvCxnSpPr>
          <p:cNvPr id="226" name="Shape 226"/>
          <p:cNvCxnSpPr>
            <a:stCxn id="224" idx="1"/>
          </p:cNvCxnSpPr>
          <p:nvPr/>
        </p:nvCxnSpPr>
        <p:spPr>
          <a:xfrm flipH="1">
            <a:off x="2041350" y="4520550"/>
            <a:ext cx="2088000" cy="145800"/>
          </a:xfrm>
          <a:prstGeom prst="straightConnector1">
            <a:avLst/>
          </a:prstGeom>
          <a:noFill/>
          <a:ln cap="flat" cmpd="sng" w="9525">
            <a:solidFill>
              <a:schemeClr val="dk2"/>
            </a:solidFill>
            <a:prstDash val="solid"/>
            <a:round/>
            <a:headEnd len="lg" w="lg" type="none"/>
            <a:tailEnd len="lg" w="lg" type="triangle"/>
          </a:ln>
        </p:spPr>
      </p:cxnSp>
      <p:cxnSp>
        <p:nvCxnSpPr>
          <p:cNvPr id="227" name="Shape 227"/>
          <p:cNvCxnSpPr/>
          <p:nvPr/>
        </p:nvCxnSpPr>
        <p:spPr>
          <a:xfrm>
            <a:off x="570025" y="3910650"/>
            <a:ext cx="464100" cy="676200"/>
          </a:xfrm>
          <a:prstGeom prst="straightConnector1">
            <a:avLst/>
          </a:prstGeom>
          <a:noFill/>
          <a:ln cap="flat" cmpd="sng" w="76200">
            <a:solidFill>
              <a:srgbClr val="FF0000"/>
            </a:solidFill>
            <a:prstDash val="solid"/>
            <a:round/>
            <a:headEnd len="lg" w="lg" type="none"/>
            <a:tailEnd len="lg" w="lg" type="triangle"/>
          </a:ln>
        </p:spPr>
      </p:cxnSp>
      <p:sp>
        <p:nvSpPr>
          <p:cNvPr id="228" name="Shape 228"/>
          <p:cNvSpPr txBox="1"/>
          <p:nvPr/>
        </p:nvSpPr>
        <p:spPr>
          <a:xfrm>
            <a:off x="152400" y="2903250"/>
            <a:ext cx="961200" cy="9411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For instance, click on this one</a:t>
            </a: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2" name="Shape 232"/>
        <p:cNvGrpSpPr/>
        <p:nvPr/>
      </p:nvGrpSpPr>
      <p:grpSpPr>
        <a:xfrm>
          <a:off x="0" y="0"/>
          <a:ext cx="0" cy="0"/>
          <a:chOff x="0" y="0"/>
          <a:chExt cx="0" cy="0"/>
        </a:xfrm>
      </p:grpSpPr>
      <p:pic>
        <p:nvPicPr>
          <p:cNvPr descr="tools.jpeg" id="233" name="Shape 233"/>
          <p:cNvPicPr preferRelativeResize="0"/>
          <p:nvPr/>
        </p:nvPicPr>
        <p:blipFill>
          <a:blip r:embed="rId3">
            <a:alphaModFix/>
          </a:blip>
          <a:stretch>
            <a:fillRect/>
          </a:stretch>
        </p:blipFill>
        <p:spPr>
          <a:xfrm>
            <a:off x="152400" y="152400"/>
            <a:ext cx="8538884" cy="4838701"/>
          </a:xfrm>
          <a:prstGeom prst="rect">
            <a:avLst/>
          </a:prstGeom>
          <a:noFill/>
          <a:ln>
            <a:noFill/>
          </a:ln>
        </p:spPr>
      </p:pic>
      <p:sp>
        <p:nvSpPr>
          <p:cNvPr id="234" name="Shape 234"/>
          <p:cNvSpPr txBox="1"/>
          <p:nvPr/>
        </p:nvSpPr>
        <p:spPr>
          <a:xfrm>
            <a:off x="6866850" y="1299125"/>
            <a:ext cx="2061300" cy="63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You can get the whole folder by clicking here</a:t>
            </a:r>
          </a:p>
        </p:txBody>
      </p:sp>
      <p:cxnSp>
        <p:nvCxnSpPr>
          <p:cNvPr id="235" name="Shape 235"/>
          <p:cNvCxnSpPr/>
          <p:nvPr/>
        </p:nvCxnSpPr>
        <p:spPr>
          <a:xfrm>
            <a:off x="7185000" y="1935425"/>
            <a:ext cx="53100" cy="768900"/>
          </a:xfrm>
          <a:prstGeom prst="straightConnector1">
            <a:avLst/>
          </a:prstGeom>
          <a:noFill/>
          <a:ln cap="flat" cmpd="sng" w="76200">
            <a:solidFill>
              <a:srgbClr val="FF0000"/>
            </a:solidFill>
            <a:prstDash val="solid"/>
            <a:round/>
            <a:headEnd len="lg" w="lg" type="none"/>
            <a:tailEnd len="lg" w="lg" type="triangle"/>
          </a:ln>
        </p:spPr>
      </p:cxnSp>
      <p:sp>
        <p:nvSpPr>
          <p:cNvPr id="236" name="Shape 236"/>
          <p:cNvSpPr txBox="1"/>
          <p:nvPr/>
        </p:nvSpPr>
        <p:spPr>
          <a:xfrm>
            <a:off x="-72975" y="3493025"/>
            <a:ext cx="1358700" cy="1716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Or you can scroll down to see what is in the folder and the readme (see next slides)</a:t>
            </a: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0" name="Shape 240"/>
        <p:cNvGrpSpPr/>
        <p:nvPr/>
      </p:nvGrpSpPr>
      <p:grpSpPr>
        <a:xfrm>
          <a:off x="0" y="0"/>
          <a:ext cx="0" cy="0"/>
          <a:chOff x="0" y="0"/>
          <a:chExt cx="0" cy="0"/>
        </a:xfrm>
      </p:grpSpPr>
      <p:pic>
        <p:nvPicPr>
          <p:cNvPr descr="mid.jpeg" id="241" name="Shape 241"/>
          <p:cNvPicPr preferRelativeResize="0"/>
          <p:nvPr/>
        </p:nvPicPr>
        <p:blipFill>
          <a:blip r:embed="rId3">
            <a:alphaModFix/>
          </a:blip>
          <a:stretch>
            <a:fillRect/>
          </a:stretch>
        </p:blipFill>
        <p:spPr>
          <a:xfrm>
            <a:off x="152400" y="152400"/>
            <a:ext cx="8538884" cy="4838701"/>
          </a:xfrm>
          <a:prstGeom prst="rect">
            <a:avLst/>
          </a:prstGeom>
          <a:noFill/>
          <a:ln>
            <a:noFill/>
          </a:ln>
        </p:spPr>
      </p:pic>
      <p:sp>
        <p:nvSpPr>
          <p:cNvPr id="242" name="Shape 242"/>
          <p:cNvSpPr txBox="1"/>
          <p:nvPr/>
        </p:nvSpPr>
        <p:spPr>
          <a:xfrm>
            <a:off x="-72975" y="3493025"/>
            <a:ext cx="1358700" cy="63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Keep </a:t>
            </a:r>
            <a:r>
              <a:rPr lang="en">
                <a:solidFill>
                  <a:srgbClr val="FF0000"/>
                </a:solidFill>
              </a:rPr>
              <a:t>scrolling down to see what is in the folder and the readme (see next slide)</a:t>
            </a:r>
          </a:p>
        </p:txBody>
      </p:sp>
      <p:sp>
        <p:nvSpPr>
          <p:cNvPr id="243" name="Shape 243"/>
          <p:cNvSpPr txBox="1"/>
          <p:nvPr/>
        </p:nvSpPr>
        <p:spPr>
          <a:xfrm>
            <a:off x="3327375" y="2638025"/>
            <a:ext cx="2061300" cy="8550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You can also inspect &amp; download a single file by clicking on it</a:t>
            </a:r>
          </a:p>
        </p:txBody>
      </p:sp>
      <p:cxnSp>
        <p:nvCxnSpPr>
          <p:cNvPr id="244" name="Shape 244"/>
          <p:cNvCxnSpPr>
            <a:stCxn id="243" idx="1"/>
          </p:cNvCxnSpPr>
          <p:nvPr/>
        </p:nvCxnSpPr>
        <p:spPr>
          <a:xfrm flipH="1">
            <a:off x="2346375" y="3065525"/>
            <a:ext cx="981000" cy="8940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8" name="Shape 248"/>
        <p:cNvGrpSpPr/>
        <p:nvPr/>
      </p:nvGrpSpPr>
      <p:grpSpPr>
        <a:xfrm>
          <a:off x="0" y="0"/>
          <a:ext cx="0" cy="0"/>
          <a:chOff x="0" y="0"/>
          <a:chExt cx="0" cy="0"/>
        </a:xfrm>
      </p:grpSpPr>
      <p:pic>
        <p:nvPicPr>
          <p:cNvPr descr="readme.jpeg" id="249" name="Shape 249"/>
          <p:cNvPicPr preferRelativeResize="0"/>
          <p:nvPr/>
        </p:nvPicPr>
        <p:blipFill>
          <a:blip r:embed="rId3">
            <a:alphaModFix/>
          </a:blip>
          <a:stretch>
            <a:fillRect/>
          </a:stretch>
        </p:blipFill>
        <p:spPr>
          <a:xfrm>
            <a:off x="152400" y="152400"/>
            <a:ext cx="8538884" cy="4838701"/>
          </a:xfrm>
          <a:prstGeom prst="rect">
            <a:avLst/>
          </a:prstGeom>
          <a:noFill/>
          <a:ln>
            <a:noFill/>
          </a:ln>
        </p:spPr>
      </p:pic>
      <p:sp>
        <p:nvSpPr>
          <p:cNvPr id="250" name="Shape 250"/>
          <p:cNvSpPr txBox="1"/>
          <p:nvPr/>
        </p:nvSpPr>
        <p:spPr>
          <a:xfrm>
            <a:off x="-72975" y="3493025"/>
            <a:ext cx="1358700" cy="1398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If you </a:t>
            </a:r>
            <a:r>
              <a:rPr lang="en">
                <a:solidFill>
                  <a:srgbClr val="FF0000"/>
                </a:solidFill>
              </a:rPr>
              <a:t>scrolled down enough, you found the readme, which describes each script in this folder</a:t>
            </a: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4" name="Shape 254"/>
        <p:cNvGrpSpPr/>
        <p:nvPr/>
      </p:nvGrpSpPr>
      <p:grpSpPr>
        <a:xfrm>
          <a:off x="0" y="0"/>
          <a:ext cx="0" cy="0"/>
          <a:chOff x="0" y="0"/>
          <a:chExt cx="0" cy="0"/>
        </a:xfrm>
      </p:grpSpPr>
      <p:pic>
        <p:nvPicPr>
          <p:cNvPr descr="readits.jpeg" id="255" name="Shape 255"/>
          <p:cNvPicPr preferRelativeResize="0"/>
          <p:nvPr/>
        </p:nvPicPr>
        <p:blipFill>
          <a:blip r:embed="rId3">
            <a:alphaModFix/>
          </a:blip>
          <a:stretch>
            <a:fillRect/>
          </a:stretch>
        </p:blipFill>
        <p:spPr>
          <a:xfrm>
            <a:off x="152400" y="152400"/>
            <a:ext cx="8460118" cy="4838700"/>
          </a:xfrm>
          <a:prstGeom prst="rect">
            <a:avLst/>
          </a:prstGeom>
          <a:noFill/>
          <a:ln>
            <a:noFill/>
          </a:ln>
        </p:spPr>
      </p:pic>
      <p:sp>
        <p:nvSpPr>
          <p:cNvPr id="256" name="Shape 256"/>
          <p:cNvSpPr txBox="1"/>
          <p:nvPr/>
        </p:nvSpPr>
        <p:spPr>
          <a:xfrm>
            <a:off x="-72975" y="3493025"/>
            <a:ext cx="1358700" cy="13986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If you clicked on the readits_count_items.pl, you’ll see this script</a:t>
            </a:r>
          </a:p>
        </p:txBody>
      </p:sp>
      <p:sp>
        <p:nvSpPr>
          <p:cNvPr id="257" name="Shape 257"/>
          <p:cNvSpPr txBox="1"/>
          <p:nvPr/>
        </p:nvSpPr>
        <p:spPr>
          <a:xfrm>
            <a:off x="5116975" y="1053925"/>
            <a:ext cx="2790300" cy="636300"/>
          </a:xfrm>
          <a:prstGeom prst="rect">
            <a:avLst/>
          </a:prstGeom>
          <a:noFill/>
          <a:ln>
            <a:noFill/>
          </a:ln>
        </p:spPr>
        <p:txBody>
          <a:bodyPr anchorCtr="0" anchor="t" bIns="91425" lIns="91425" rIns="91425" tIns="91425">
            <a:noAutofit/>
          </a:bodyPr>
          <a:lstStyle/>
          <a:p>
            <a:pPr lvl="0" rtl="0">
              <a:spcBef>
                <a:spcPts val="0"/>
              </a:spcBef>
              <a:buNone/>
            </a:pPr>
            <a:r>
              <a:rPr lang="en">
                <a:solidFill>
                  <a:srgbClr val="FF0000"/>
                </a:solidFill>
              </a:rPr>
              <a:t>You can get save this as a file by clicking “Raw” then Ctrl+S (or apple+S, depending on your OS)</a:t>
            </a:r>
          </a:p>
        </p:txBody>
      </p:sp>
      <p:cxnSp>
        <p:nvCxnSpPr>
          <p:cNvPr id="258" name="Shape 258"/>
          <p:cNvCxnSpPr/>
          <p:nvPr/>
        </p:nvCxnSpPr>
        <p:spPr>
          <a:xfrm>
            <a:off x="6164250" y="1842650"/>
            <a:ext cx="53100" cy="616500"/>
          </a:xfrm>
          <a:prstGeom prst="straightConnector1">
            <a:avLst/>
          </a:prstGeom>
          <a:noFill/>
          <a:ln cap="flat" cmpd="sng" w="76200">
            <a:solidFill>
              <a:srgbClr val="FF0000"/>
            </a:solidFill>
            <a:prstDash val="solid"/>
            <a:round/>
            <a:headEnd len="lg" w="lg" type="none"/>
            <a:tailEnd len="lg" w="lg" type="triangle"/>
          </a:ln>
        </p:spPr>
      </p:cxn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2" name="Shape 262"/>
        <p:cNvGrpSpPr/>
        <p:nvPr/>
      </p:nvGrpSpPr>
      <p:grpSpPr>
        <a:xfrm>
          <a:off x="0" y="0"/>
          <a:ext cx="0" cy="0"/>
          <a:chOff x="0" y="0"/>
          <a:chExt cx="0" cy="0"/>
        </a:xfrm>
      </p:grpSpPr>
      <p:sp>
        <p:nvSpPr>
          <p:cNvPr id="263" name="Shape 263"/>
          <p:cNvSpPr txBox="1"/>
          <p:nvPr>
            <p:ph type="ctrTitle"/>
          </p:nvPr>
        </p:nvSpPr>
        <p:spPr>
          <a:xfrm>
            <a:off x="311708" y="744575"/>
            <a:ext cx="8520600" cy="2052600"/>
          </a:xfrm>
          <a:prstGeom prst="rect">
            <a:avLst/>
          </a:prstGeom>
        </p:spPr>
        <p:txBody>
          <a:bodyPr anchorCtr="0" anchor="b" bIns="91425" lIns="91425" rIns="91425" tIns="91425">
            <a:noAutofit/>
          </a:bodyPr>
          <a:lstStyle/>
          <a:p>
            <a:pPr lvl="0" rtl="0">
              <a:spcBef>
                <a:spcPts val="0"/>
              </a:spcBef>
              <a:buNone/>
            </a:pPr>
            <a:r>
              <a:rPr lang="en"/>
              <a:t>Teach yourself: </a:t>
            </a:r>
            <a:r>
              <a:rPr lang="en" u="sng">
                <a:solidFill>
                  <a:schemeClr val="hlink"/>
                </a:solidFill>
                <a:hlinkClick r:id="rId3"/>
              </a:rPr>
              <a:t>readits_count_items.pl</a:t>
            </a:r>
            <a:r>
              <a:rPr lang="en"/>
              <a:t> </a:t>
            </a:r>
          </a:p>
        </p:txBody>
      </p:sp>
      <p:sp>
        <p:nvSpPr>
          <p:cNvPr id="264" name="Shape 264"/>
          <p:cNvSpPr txBox="1"/>
          <p:nvPr>
            <p:ph idx="1" type="subTitle"/>
          </p:nvPr>
        </p:nvSpPr>
        <p:spPr>
          <a:xfrm>
            <a:off x="576975" y="357625"/>
            <a:ext cx="8520600" cy="792600"/>
          </a:xfrm>
          <a:prstGeom prst="rect">
            <a:avLst/>
          </a:prstGeom>
        </p:spPr>
        <p:txBody>
          <a:bodyPr anchorCtr="0" anchor="t" bIns="91425" lIns="91425" rIns="91425" tIns="91425">
            <a:noAutofit/>
          </a:bodyPr>
          <a:lstStyle/>
          <a:p>
            <a:pPr lvl="0" rtl="0">
              <a:spcBef>
                <a:spcPts val="0"/>
              </a:spcBef>
              <a:buNone/>
            </a:pPr>
            <a:r>
              <a:rPr lang="en"/>
              <a:t>Thanks to Gina Pretzer &amp; Anne Warlaumont</a:t>
            </a:r>
          </a:p>
        </p:txBody>
      </p:sp>
      <p:sp>
        <p:nvSpPr>
          <p:cNvPr id="265" name="Shape 265"/>
          <p:cNvSpPr txBox="1"/>
          <p:nvPr/>
        </p:nvSpPr>
        <p:spPr>
          <a:xfrm>
            <a:off x="1455950" y="2626150"/>
            <a:ext cx="6490500" cy="1020600"/>
          </a:xfrm>
          <a:prstGeom prst="rect">
            <a:avLst/>
          </a:prstGeom>
          <a:noFill/>
          <a:ln>
            <a:noFill/>
          </a:ln>
        </p:spPr>
        <p:txBody>
          <a:bodyPr anchorCtr="0" anchor="t" bIns="91425" lIns="91425" rIns="91425" tIns="91425">
            <a:noAutofit/>
          </a:bodyPr>
          <a:lstStyle/>
          <a:p>
            <a:pPr lvl="0" rtl="0" algn="ctr">
              <a:spcBef>
                <a:spcPts val="0"/>
              </a:spcBef>
              <a:buClr>
                <a:schemeClr val="dk1"/>
              </a:buClr>
              <a:buSzPct val="25000"/>
              <a:buFont typeface="Arial"/>
              <a:buNone/>
            </a:pPr>
            <a:r>
              <a:rPr lang="en" sz="5200">
                <a:solidFill>
                  <a:schemeClr val="dk1"/>
                </a:solidFill>
              </a:rPr>
              <a:t>and </a:t>
            </a:r>
            <a:r>
              <a:rPr lang="en" sz="5200" u="sng">
                <a:solidFill>
                  <a:schemeClr val="hlink"/>
                </a:solidFill>
                <a:hlinkClick r:id="rId4"/>
              </a:rPr>
              <a:t>many other useful scripts</a:t>
            </a:r>
            <a:r>
              <a:rPr lang="en" sz="5200">
                <a:solidFill>
                  <a:schemeClr val="dk1"/>
                </a:solidFill>
              </a:rPr>
              <a:t>!</a:t>
            </a:r>
          </a:p>
          <a:p>
            <a:pPr lvl="0">
              <a:spcBef>
                <a:spcPts val="0"/>
              </a:spcBef>
              <a:buNone/>
            </a:pPr>
            <a:r>
              <a:t/>
            </a:r>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65" name="Shape 65"/>
        <p:cNvGrpSpPr/>
        <p:nvPr/>
      </p:nvGrpSpPr>
      <p:grpSpPr>
        <a:xfrm>
          <a:off x="0" y="0"/>
          <a:ext cx="0" cy="0"/>
          <a:chOff x="0" y="0"/>
          <a:chExt cx="0" cy="0"/>
        </a:xfrm>
      </p:grpSpPr>
      <p:pic>
        <p:nvPicPr>
          <p:cNvPr descr="homepage.jpg" id="66" name="Shape 66"/>
          <p:cNvPicPr preferRelativeResize="0"/>
          <p:nvPr/>
        </p:nvPicPr>
        <p:blipFill>
          <a:blip r:embed="rId3">
            <a:alphaModFix/>
          </a:blip>
          <a:stretch>
            <a:fillRect/>
          </a:stretch>
        </p:blipFill>
        <p:spPr>
          <a:xfrm>
            <a:off x="861218" y="0"/>
            <a:ext cx="7421562" cy="5143500"/>
          </a:xfrm>
          <a:prstGeom prst="rect">
            <a:avLst/>
          </a:prstGeom>
          <a:noFill/>
          <a:ln>
            <a:noFill/>
          </a:ln>
        </p:spPr>
      </p:pic>
      <p:sp>
        <p:nvSpPr>
          <p:cNvPr id="67" name="Shape 67"/>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a:spcBef>
                <a:spcPts val="0"/>
              </a:spcBef>
              <a:buNone/>
            </a:pPr>
            <a:r>
              <a:rPr lang="en" sz="3000"/>
              <a:t>Data repository</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pic>
        <p:nvPicPr>
          <p:cNvPr descr="homepage.jpg" id="72" name="Shape 72"/>
          <p:cNvPicPr preferRelativeResize="0"/>
          <p:nvPr/>
        </p:nvPicPr>
        <p:blipFill>
          <a:blip r:embed="rId3">
            <a:alphaModFix/>
          </a:blip>
          <a:stretch>
            <a:fillRect/>
          </a:stretch>
        </p:blipFill>
        <p:spPr>
          <a:xfrm>
            <a:off x="861218" y="0"/>
            <a:ext cx="7421562" cy="5143500"/>
          </a:xfrm>
          <a:prstGeom prst="rect">
            <a:avLst/>
          </a:prstGeom>
          <a:noFill/>
          <a:ln>
            <a:noFill/>
          </a:ln>
        </p:spPr>
      </p:pic>
      <p:sp>
        <p:nvSpPr>
          <p:cNvPr id="73" name="Shape 73"/>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cxnSp>
        <p:nvCxnSpPr>
          <p:cNvPr id="74" name="Shape 74"/>
          <p:cNvCxnSpPr/>
          <p:nvPr/>
        </p:nvCxnSpPr>
        <p:spPr>
          <a:xfrm rot="10800000">
            <a:off x="3078375" y="3088500"/>
            <a:ext cx="2387700" cy="1331100"/>
          </a:xfrm>
          <a:prstGeom prst="straightConnector1">
            <a:avLst/>
          </a:prstGeom>
          <a:noFill/>
          <a:ln cap="flat" cmpd="sng" w="38100">
            <a:solidFill>
              <a:srgbClr val="FF0000"/>
            </a:solidFill>
            <a:prstDash val="solid"/>
            <a:round/>
            <a:headEnd len="lg" w="lg" type="none"/>
            <a:tailEnd len="lg" w="lg" type="triangle"/>
          </a:ln>
        </p:spPr>
      </p:cxnSp>
      <p:cxnSp>
        <p:nvCxnSpPr>
          <p:cNvPr id="75" name="Shape 75"/>
          <p:cNvCxnSpPr/>
          <p:nvPr/>
        </p:nvCxnSpPr>
        <p:spPr>
          <a:xfrm rot="10800000">
            <a:off x="3190100" y="3342475"/>
            <a:ext cx="2245500" cy="1107600"/>
          </a:xfrm>
          <a:prstGeom prst="straightConnector1">
            <a:avLst/>
          </a:prstGeom>
          <a:noFill/>
          <a:ln cap="flat" cmpd="sng" w="38100">
            <a:solidFill>
              <a:srgbClr val="FF0000"/>
            </a:solidFill>
            <a:prstDash val="solid"/>
            <a:round/>
            <a:headEnd len="lg" w="lg" type="none"/>
            <a:tailEnd len="lg" w="lg" type="triangle"/>
          </a:ln>
        </p:spPr>
      </p:cxnSp>
      <p:cxnSp>
        <p:nvCxnSpPr>
          <p:cNvPr id="76" name="Shape 76"/>
          <p:cNvCxnSpPr/>
          <p:nvPr/>
        </p:nvCxnSpPr>
        <p:spPr>
          <a:xfrm rot="10800000">
            <a:off x="2387475" y="3616825"/>
            <a:ext cx="3078600" cy="843300"/>
          </a:xfrm>
          <a:prstGeom prst="straightConnector1">
            <a:avLst/>
          </a:prstGeom>
          <a:noFill/>
          <a:ln cap="flat" cmpd="sng" w="38100">
            <a:solidFill>
              <a:srgbClr val="FF0000"/>
            </a:solidFill>
            <a:prstDash val="solid"/>
            <a:round/>
            <a:headEnd len="lg" w="lg" type="none"/>
            <a:tailEnd len="lg" w="lg" type="triangle"/>
          </a:ln>
        </p:spPr>
      </p:cxnSp>
      <p:sp>
        <p:nvSpPr>
          <p:cNvPr id="77" name="Shape 77"/>
          <p:cNvSpPr txBox="1"/>
          <p:nvPr/>
        </p:nvSpPr>
        <p:spPr>
          <a:xfrm>
            <a:off x="5618475" y="4348475"/>
            <a:ext cx="2664300" cy="650100"/>
          </a:xfrm>
          <a:prstGeom prst="rect">
            <a:avLst/>
          </a:prstGeom>
          <a:noFill/>
          <a:ln>
            <a:noFill/>
          </a:ln>
        </p:spPr>
        <p:txBody>
          <a:bodyPr anchorCtr="0" anchor="t" bIns="91425" lIns="91425" rIns="91425" tIns="91425">
            <a:noAutofit/>
          </a:bodyPr>
          <a:lstStyle/>
          <a:p>
            <a:pPr lvl="0">
              <a:spcBef>
                <a:spcPts val="0"/>
              </a:spcBef>
              <a:buNone/>
            </a:pPr>
            <a:r>
              <a:rPr lang="en"/>
              <a:t>NB useful information for using the HomeBank system</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81" name="Shape 81"/>
        <p:cNvGrpSpPr/>
        <p:nvPr/>
      </p:nvGrpSpPr>
      <p:grpSpPr>
        <a:xfrm>
          <a:off x="0" y="0"/>
          <a:ext cx="0" cy="0"/>
          <a:chOff x="0" y="0"/>
          <a:chExt cx="0" cy="0"/>
        </a:xfrm>
      </p:grpSpPr>
      <p:pic>
        <p:nvPicPr>
          <p:cNvPr descr="homepage.jpg" id="82" name="Shape 82"/>
          <p:cNvPicPr preferRelativeResize="0"/>
          <p:nvPr/>
        </p:nvPicPr>
        <p:blipFill>
          <a:blip r:embed="rId3">
            <a:alphaModFix/>
          </a:blip>
          <a:stretch>
            <a:fillRect/>
          </a:stretch>
        </p:blipFill>
        <p:spPr>
          <a:xfrm>
            <a:off x="861218" y="0"/>
            <a:ext cx="7421562" cy="5143500"/>
          </a:xfrm>
          <a:prstGeom prst="rect">
            <a:avLst/>
          </a:prstGeom>
          <a:noFill/>
          <a:ln>
            <a:noFill/>
          </a:ln>
        </p:spPr>
      </p:pic>
      <p:sp>
        <p:nvSpPr>
          <p:cNvPr id="83" name="Shape 83"/>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cxnSp>
        <p:nvCxnSpPr>
          <p:cNvPr id="84" name="Shape 84"/>
          <p:cNvCxnSpPr/>
          <p:nvPr/>
        </p:nvCxnSpPr>
        <p:spPr>
          <a:xfrm rot="10800000">
            <a:off x="5242875" y="3137700"/>
            <a:ext cx="223200" cy="1281900"/>
          </a:xfrm>
          <a:prstGeom prst="straightConnector1">
            <a:avLst/>
          </a:prstGeom>
          <a:noFill/>
          <a:ln cap="flat" cmpd="sng" w="38100">
            <a:solidFill>
              <a:srgbClr val="FF0000"/>
            </a:solidFill>
            <a:prstDash val="solid"/>
            <a:round/>
            <a:headEnd len="lg" w="lg" type="none"/>
            <a:tailEnd len="lg" w="lg" type="triangle"/>
          </a:ln>
        </p:spPr>
      </p:cxnSp>
      <p:cxnSp>
        <p:nvCxnSpPr>
          <p:cNvPr id="85" name="Shape 85"/>
          <p:cNvCxnSpPr/>
          <p:nvPr/>
        </p:nvCxnSpPr>
        <p:spPr>
          <a:xfrm rot="10800000">
            <a:off x="4845500" y="3455575"/>
            <a:ext cx="590100" cy="994500"/>
          </a:xfrm>
          <a:prstGeom prst="straightConnector1">
            <a:avLst/>
          </a:prstGeom>
          <a:noFill/>
          <a:ln cap="flat" cmpd="sng" w="38100">
            <a:solidFill>
              <a:srgbClr val="FF0000"/>
            </a:solidFill>
            <a:prstDash val="solid"/>
            <a:round/>
            <a:headEnd len="lg" w="lg" type="none"/>
            <a:tailEnd len="lg" w="lg" type="triangle"/>
          </a:ln>
        </p:spPr>
      </p:cxnSp>
      <p:cxnSp>
        <p:nvCxnSpPr>
          <p:cNvPr id="86" name="Shape 86"/>
          <p:cNvCxnSpPr/>
          <p:nvPr/>
        </p:nvCxnSpPr>
        <p:spPr>
          <a:xfrm rot="10800000">
            <a:off x="4363425" y="3696250"/>
            <a:ext cx="1058100" cy="722400"/>
          </a:xfrm>
          <a:prstGeom prst="straightConnector1">
            <a:avLst/>
          </a:prstGeom>
          <a:noFill/>
          <a:ln cap="flat" cmpd="sng" w="38100">
            <a:solidFill>
              <a:srgbClr val="FF0000"/>
            </a:solidFill>
            <a:prstDash val="solid"/>
            <a:round/>
            <a:headEnd len="lg" w="lg" type="none"/>
            <a:tailEnd len="lg" w="lg" type="triangle"/>
          </a:ln>
        </p:spPr>
      </p:cxnSp>
      <p:sp>
        <p:nvSpPr>
          <p:cNvPr id="87" name="Shape 87"/>
          <p:cNvSpPr txBox="1"/>
          <p:nvPr/>
        </p:nvSpPr>
        <p:spPr>
          <a:xfrm>
            <a:off x="5618475" y="4348475"/>
            <a:ext cx="2664300" cy="650100"/>
          </a:xfrm>
          <a:prstGeom prst="rect">
            <a:avLst/>
          </a:prstGeom>
          <a:noFill/>
          <a:ln>
            <a:noFill/>
          </a:ln>
        </p:spPr>
        <p:txBody>
          <a:bodyPr anchorCtr="0" anchor="t" bIns="91425" lIns="91425" rIns="91425" tIns="91425">
            <a:noAutofit/>
          </a:bodyPr>
          <a:lstStyle/>
          <a:p>
            <a:pPr lvl="0" rtl="0">
              <a:spcBef>
                <a:spcPts val="0"/>
              </a:spcBef>
              <a:buNone/>
            </a:pPr>
            <a:r>
              <a:rPr lang="en"/>
              <a:t>DATA</a:t>
            </a: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1" name="Shape 91"/>
        <p:cNvGrpSpPr/>
        <p:nvPr/>
      </p:nvGrpSpPr>
      <p:grpSpPr>
        <a:xfrm>
          <a:off x="0" y="0"/>
          <a:ext cx="0" cy="0"/>
          <a:chOff x="0" y="0"/>
          <a:chExt cx="0" cy="0"/>
        </a:xfrm>
      </p:grpSpPr>
      <p:sp>
        <p:nvSpPr>
          <p:cNvPr id="92" name="Shape 92"/>
          <p:cNvSpPr txBox="1"/>
          <p:nvPr>
            <p:ph type="title"/>
          </p:nvPr>
        </p:nvSpPr>
        <p:spPr>
          <a:xfrm>
            <a:off x="1161750" y="445025"/>
            <a:ext cx="7670400" cy="572700"/>
          </a:xfrm>
          <a:prstGeom prst="rect">
            <a:avLst/>
          </a:prstGeom>
        </p:spPr>
        <p:txBody>
          <a:bodyPr anchorCtr="0" anchor="t" bIns="91425" lIns="91425" rIns="91425" tIns="91425">
            <a:noAutofit/>
          </a:bodyPr>
          <a:lstStyle/>
          <a:p>
            <a:pPr lvl="0" rtl="0">
              <a:spcBef>
                <a:spcPts val="0"/>
              </a:spcBef>
              <a:buNone/>
            </a:pPr>
            <a:r>
              <a:rPr lang="en"/>
              <a:t>Online browser &amp; public data</a:t>
            </a:r>
          </a:p>
        </p:txBody>
      </p:sp>
      <p:sp>
        <p:nvSpPr>
          <p:cNvPr id="93" name="Shape 93"/>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pic>
        <p:nvPicPr>
          <p:cNvPr descr="search.jpg" id="94" name="Shape 94"/>
          <p:cNvPicPr preferRelativeResize="0"/>
          <p:nvPr/>
        </p:nvPicPr>
        <p:blipFill rotWithShape="1">
          <a:blip r:embed="rId3">
            <a:alphaModFix/>
          </a:blip>
          <a:srcRect b="63069" l="41051" r="11174" t="0"/>
          <a:stretch/>
        </p:blipFill>
        <p:spPr>
          <a:xfrm>
            <a:off x="4786850" y="2078350"/>
            <a:ext cx="4152275" cy="2423749"/>
          </a:xfrm>
          <a:prstGeom prst="rect">
            <a:avLst/>
          </a:prstGeom>
          <a:noFill/>
          <a:ln>
            <a:noFill/>
          </a:ln>
        </p:spPr>
      </p:pic>
      <p:pic>
        <p:nvPicPr>
          <p:cNvPr descr="search.jpg" id="95" name="Shape 95"/>
          <p:cNvPicPr preferRelativeResize="0"/>
          <p:nvPr/>
        </p:nvPicPr>
        <p:blipFill rotWithShape="1">
          <a:blip r:embed="rId4">
            <a:alphaModFix/>
          </a:blip>
          <a:srcRect b="0" l="0" r="57182" t="88865"/>
          <a:stretch/>
        </p:blipFill>
        <p:spPr>
          <a:xfrm>
            <a:off x="980975" y="2076375"/>
            <a:ext cx="4152278" cy="815350"/>
          </a:xfrm>
          <a:prstGeom prst="rect">
            <a:avLst/>
          </a:prstGeom>
          <a:noFill/>
          <a:ln>
            <a:noFill/>
          </a:ln>
        </p:spPr>
      </p:pic>
      <p:sp>
        <p:nvSpPr>
          <p:cNvPr id="96" name="Shape 96"/>
          <p:cNvSpPr txBox="1"/>
          <p:nvPr/>
        </p:nvSpPr>
        <p:spPr>
          <a:xfrm>
            <a:off x="1080325" y="1017725"/>
            <a:ext cx="8410500" cy="1272900"/>
          </a:xfrm>
          <a:prstGeom prst="rect">
            <a:avLst/>
          </a:prstGeom>
          <a:noFill/>
          <a:ln>
            <a:noFill/>
          </a:ln>
        </p:spPr>
        <p:txBody>
          <a:bodyPr anchorCtr="0" anchor="t" bIns="91425" lIns="91425" rIns="91425" tIns="91425">
            <a:noAutofit/>
          </a:bodyPr>
          <a:lstStyle/>
          <a:p>
            <a:pPr lvl="0">
              <a:spcBef>
                <a:spcPts val="0"/>
              </a:spcBef>
              <a:buNone/>
            </a:pPr>
            <a:r>
              <a:rPr lang="en"/>
              <a:t>VanDam Public: </a:t>
            </a:r>
          </a:p>
          <a:p>
            <a:pPr indent="-228600" lvl="0" marL="457200" rtl="0">
              <a:spcBef>
                <a:spcPts val="0"/>
              </a:spcBef>
              <a:buChar char="-"/>
            </a:pPr>
            <a:r>
              <a:rPr lang="en"/>
              <a:t>53 x 2-4 x 5 mins slices from Hearing Impaired kids </a:t>
            </a:r>
          </a:p>
          <a:p>
            <a:pPr lvl="0" rtl="0">
              <a:spcBef>
                <a:spcPts val="0"/>
              </a:spcBef>
              <a:buNone/>
            </a:pPr>
            <a:r>
              <a:rPr b="1" lang="en"/>
              <a:t>~ 13 HOURS OF TRANSCRIBED RECORDINGS</a:t>
            </a:r>
          </a:p>
          <a:p>
            <a:pPr lvl="0">
              <a:spcBef>
                <a:spcPts val="0"/>
              </a:spcBef>
              <a:buNone/>
            </a:pPr>
            <a:r>
              <a:rPr b="1" i="1" lang="en"/>
              <a:t>60205 tokens, 3951 types</a:t>
            </a:r>
          </a:p>
        </p:txBody>
      </p:sp>
      <p:sp>
        <p:nvSpPr>
          <p:cNvPr id="97" name="Shape 97"/>
          <p:cNvSpPr txBox="1"/>
          <p:nvPr/>
        </p:nvSpPr>
        <p:spPr>
          <a:xfrm>
            <a:off x="1138925" y="3196325"/>
            <a:ext cx="3833100" cy="1812600"/>
          </a:xfrm>
          <a:prstGeom prst="rect">
            <a:avLst/>
          </a:prstGeom>
          <a:noFill/>
          <a:ln>
            <a:noFill/>
          </a:ln>
        </p:spPr>
        <p:txBody>
          <a:bodyPr anchorCtr="0" anchor="t" bIns="91425" lIns="91425" rIns="91425" tIns="91425">
            <a:noAutofit/>
          </a:bodyPr>
          <a:lstStyle/>
          <a:p>
            <a:pPr lvl="0">
              <a:spcBef>
                <a:spcPts val="0"/>
              </a:spcBef>
              <a:buNone/>
            </a:pPr>
            <a:r>
              <a:rPr lang="en" sz="1800" u="sng">
                <a:solidFill>
                  <a:schemeClr val="hlink"/>
                </a:solidFill>
                <a:hlinkClick r:id="rId5"/>
              </a:rPr>
              <a:t>TalkBank Screencasts</a:t>
            </a:r>
          </a:p>
          <a:p>
            <a:pPr indent="-342900" lvl="0" marL="457200" rtl="0">
              <a:spcBef>
                <a:spcPts val="0"/>
              </a:spcBef>
              <a:buSzPct val="100000"/>
              <a:buChar char="●"/>
            </a:pPr>
            <a:r>
              <a:rPr b="1" i="1" lang="en" sz="1800" u="sng">
                <a:solidFill>
                  <a:schemeClr val="hlink"/>
                </a:solidFill>
                <a:hlinkClick r:id="rId6"/>
              </a:rPr>
              <a:t>Listening on the browser</a:t>
            </a:r>
          </a:p>
          <a:p>
            <a:pPr indent="-342900" lvl="0" marL="457200" rtl="0">
              <a:spcBef>
                <a:spcPts val="0"/>
              </a:spcBef>
              <a:buSzPct val="100000"/>
              <a:buChar char="●"/>
            </a:pPr>
            <a:r>
              <a:rPr b="1" i="1" lang="en" sz="1800" u="sng">
                <a:solidFill>
                  <a:schemeClr val="hlink"/>
                </a:solidFill>
                <a:hlinkClick r:id="rId7"/>
              </a:rPr>
              <a:t>Searches on the browser</a:t>
            </a:r>
          </a:p>
          <a:p>
            <a:pPr indent="-342900" lvl="0" marL="457200" rtl="0">
              <a:spcBef>
                <a:spcPts val="0"/>
              </a:spcBef>
              <a:buSzPct val="100000"/>
              <a:buChar char="●"/>
            </a:pPr>
            <a:r>
              <a:rPr b="1" i="1" lang="en" sz="1800" u="sng">
                <a:solidFill>
                  <a:schemeClr val="hlink"/>
                </a:solidFill>
                <a:hlinkClick r:id="rId8"/>
              </a:rPr>
              <a:t>More powerful CLAN searches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Shape 102"/>
          <p:cNvSpPr txBox="1"/>
          <p:nvPr>
            <p:ph type="title"/>
          </p:nvPr>
        </p:nvSpPr>
        <p:spPr>
          <a:xfrm>
            <a:off x="1161750" y="445025"/>
            <a:ext cx="7670400" cy="572700"/>
          </a:xfrm>
          <a:prstGeom prst="rect">
            <a:avLst/>
          </a:prstGeom>
        </p:spPr>
        <p:txBody>
          <a:bodyPr anchorCtr="0" anchor="t" bIns="91425" lIns="91425" rIns="91425" tIns="91425">
            <a:noAutofit/>
          </a:bodyPr>
          <a:lstStyle/>
          <a:p>
            <a:pPr lvl="0" rtl="0">
              <a:spcBef>
                <a:spcPts val="0"/>
              </a:spcBef>
              <a:buNone/>
            </a:pPr>
            <a:r>
              <a:rPr lang="en"/>
              <a:t>What’s up there already</a:t>
            </a:r>
          </a:p>
        </p:txBody>
      </p:sp>
      <p:sp>
        <p:nvSpPr>
          <p:cNvPr id="103" name="Shape 103"/>
          <p:cNvSpPr txBox="1"/>
          <p:nvPr>
            <p:ph idx="1" type="body"/>
          </p:nvPr>
        </p:nvSpPr>
        <p:spPr>
          <a:xfrm>
            <a:off x="1112100" y="1152475"/>
            <a:ext cx="7720200" cy="34164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vanDam: Public, details above</a:t>
            </a:r>
          </a:p>
          <a:p>
            <a:pPr lvl="0" rtl="0">
              <a:spcBef>
                <a:spcPts val="0"/>
              </a:spcBef>
              <a:buNone/>
            </a:pPr>
            <a:r>
              <a:rPr lang="en">
                <a:solidFill>
                  <a:schemeClr val="dk1"/>
                </a:solidFill>
              </a:rPr>
              <a:t>Password-protected, daylong recordings:</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Bergelson: N = 49; 6m-7m</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VanDam: N = </a:t>
            </a:r>
            <a:r>
              <a:rPr lang="en">
                <a:solidFill>
                  <a:schemeClr val="dk1"/>
                </a:solidFill>
              </a:rPr>
              <a:t>59 hearing-impaired, N = 35 normal-hearing; 0-90m</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LeNormand (Lyon): N = 16; 3-21m; French</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McDivitt: N = 25; 2 to 20m; born to young/teen moms</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Warlaumont: N = 18; 3-6m; some Spanish</a:t>
            </a:r>
          </a:p>
          <a:p>
            <a:pPr indent="-228600" lvl="0" marL="457200" marR="0" rtl="0" algn="l">
              <a:lnSpc>
                <a:spcPct val="115000"/>
              </a:lnSpc>
              <a:spcBef>
                <a:spcPts val="0"/>
              </a:spcBef>
              <a:spcAft>
                <a:spcPts val="1600"/>
              </a:spcAft>
              <a:buClr>
                <a:schemeClr val="dk1"/>
              </a:buClr>
              <a:buAutoNum type="arabicPeriod"/>
            </a:pPr>
            <a:r>
              <a:rPr lang="en">
                <a:solidFill>
                  <a:schemeClr val="dk1"/>
                </a:solidFill>
              </a:rPr>
              <a:t>Soderstrom: N = 8; 12-38m; various child care arrangements</a:t>
            </a:r>
          </a:p>
          <a:p>
            <a:pPr lvl="0" marR="0" rtl="0" algn="l">
              <a:lnSpc>
                <a:spcPct val="115000"/>
              </a:lnSpc>
              <a:spcBef>
                <a:spcPts val="0"/>
              </a:spcBef>
              <a:spcAft>
                <a:spcPts val="1600"/>
              </a:spcAft>
              <a:buNone/>
            </a:pPr>
            <a:r>
              <a:t/>
            </a:r>
            <a:endParaRPr>
              <a:solidFill>
                <a:schemeClr val="dk1"/>
              </a:solidFill>
            </a:endParaRPr>
          </a:p>
        </p:txBody>
      </p:sp>
      <p:sp>
        <p:nvSpPr>
          <p:cNvPr id="104" name="Shape 104"/>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Shape 109"/>
          <p:cNvSpPr txBox="1"/>
          <p:nvPr>
            <p:ph type="title"/>
          </p:nvPr>
        </p:nvSpPr>
        <p:spPr>
          <a:xfrm>
            <a:off x="1161750" y="445025"/>
            <a:ext cx="7670400" cy="572700"/>
          </a:xfrm>
          <a:prstGeom prst="rect">
            <a:avLst/>
          </a:prstGeom>
        </p:spPr>
        <p:txBody>
          <a:bodyPr anchorCtr="0" anchor="t" bIns="91425" lIns="91425" rIns="91425" tIns="91425">
            <a:noAutofit/>
          </a:bodyPr>
          <a:lstStyle/>
          <a:p>
            <a:pPr lvl="0">
              <a:spcBef>
                <a:spcPts val="0"/>
              </a:spcBef>
              <a:buNone/>
            </a:pPr>
            <a:r>
              <a:rPr lang="en"/>
              <a:t>Accessing non-public data: Membership</a:t>
            </a:r>
          </a:p>
        </p:txBody>
      </p:sp>
      <p:sp>
        <p:nvSpPr>
          <p:cNvPr id="110" name="Shape 110"/>
          <p:cNvSpPr txBox="1"/>
          <p:nvPr>
            <p:ph idx="1" type="body"/>
          </p:nvPr>
        </p:nvSpPr>
        <p:spPr>
          <a:xfrm>
            <a:off x="1112100" y="1152475"/>
            <a:ext cx="7720200" cy="34164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Email </a:t>
            </a:r>
            <a:r>
              <a:rPr lang="en" u="sng">
                <a:solidFill>
                  <a:schemeClr val="hlink"/>
                </a:solidFill>
                <a:hlinkClick r:id="rId3"/>
              </a:rPr>
              <a:t>4homebank@gmail.com</a:t>
            </a:r>
            <a:r>
              <a:rPr lang="en">
                <a:solidFill>
                  <a:schemeClr val="dk1"/>
                </a:solidFill>
              </a:rPr>
              <a:t>:</a:t>
            </a:r>
          </a:p>
          <a:p>
            <a:pPr indent="-317500" lvl="0" marL="457200" rtl="0">
              <a:spcBef>
                <a:spcPts val="0"/>
              </a:spcBef>
              <a:spcAft>
                <a:spcPts val="0"/>
              </a:spcAft>
              <a:buClr>
                <a:schemeClr val="dk1"/>
              </a:buClr>
              <a:buSzPct val="100000"/>
            </a:pPr>
            <a:r>
              <a:rPr lang="en" sz="1400">
                <a:solidFill>
                  <a:schemeClr val="dk1"/>
                </a:solidFill>
              </a:rPr>
              <a:t>Name, title, university, research area</a:t>
            </a:r>
          </a:p>
          <a:p>
            <a:pPr indent="-317500" lvl="0" marL="457200" rtl="0">
              <a:spcBef>
                <a:spcPts val="0"/>
              </a:spcBef>
              <a:spcAft>
                <a:spcPts val="0"/>
              </a:spcAft>
              <a:buClr>
                <a:schemeClr val="dk1"/>
              </a:buClr>
              <a:buSzPct val="100000"/>
            </a:pPr>
            <a:r>
              <a:rPr lang="en" sz="1400">
                <a:solidFill>
                  <a:schemeClr val="dk1"/>
                </a:solidFill>
              </a:rPr>
              <a:t>Address, email, phone</a:t>
            </a:r>
          </a:p>
          <a:p>
            <a:pPr indent="-228600" lvl="0" marL="457200" rtl="0">
              <a:spcBef>
                <a:spcPts val="0"/>
              </a:spcBef>
              <a:buClr>
                <a:schemeClr val="dk1"/>
              </a:buClr>
              <a:buAutoNum type="arabicPeriod"/>
            </a:pPr>
            <a:r>
              <a:rPr lang="en">
                <a:solidFill>
                  <a:schemeClr val="dk1"/>
                </a:solidFill>
              </a:rPr>
              <a:t>Have a brief phone call with a HomeBank staff member to review key data confidentiality &amp; proper use considerations:</a:t>
            </a:r>
          </a:p>
          <a:p>
            <a:pPr indent="-323850" lvl="0" marL="457200" rtl="0">
              <a:spcBef>
                <a:spcPts val="0"/>
              </a:spcBef>
              <a:buClr>
                <a:schemeClr val="dk1"/>
              </a:buClr>
              <a:buSzPct val="100000"/>
            </a:pPr>
            <a:r>
              <a:rPr lang="en" sz="1500">
                <a:solidFill>
                  <a:schemeClr val="dk1"/>
                </a:solidFill>
              </a:rPr>
              <a:t>Do’s: cite producers properly; respect requests of constrained re-use; keep track of copies made, and delete them if asked to</a:t>
            </a:r>
          </a:p>
          <a:p>
            <a:pPr indent="-323850" lvl="0" marL="457200" rtl="0">
              <a:spcBef>
                <a:spcPts val="0"/>
              </a:spcBef>
              <a:buClr>
                <a:schemeClr val="dk1"/>
              </a:buClr>
              <a:buSzPct val="100000"/>
            </a:pPr>
            <a:r>
              <a:rPr lang="en" sz="1500">
                <a:solidFill>
                  <a:schemeClr val="dk1"/>
                </a:solidFill>
              </a:rPr>
              <a:t>Don’t’s: share password-protected data with outsiders except supervisees </a:t>
            </a:r>
          </a:p>
          <a:p>
            <a:pPr indent="-228600" lvl="0" marL="457200" rtl="0">
              <a:spcBef>
                <a:spcPts val="0"/>
              </a:spcBef>
              <a:buClr>
                <a:schemeClr val="dk1"/>
              </a:buClr>
              <a:buAutoNum type="arabicPeriod"/>
            </a:pPr>
            <a:r>
              <a:rPr lang="en">
                <a:solidFill>
                  <a:schemeClr val="dk1"/>
                </a:solidFill>
              </a:rPr>
              <a:t>Sign data agreement recapping the same points </a:t>
            </a:r>
          </a:p>
        </p:txBody>
      </p:sp>
      <p:sp>
        <p:nvSpPr>
          <p:cNvPr id="111" name="Shape 111"/>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5" name="Shape 115"/>
        <p:cNvGrpSpPr/>
        <p:nvPr/>
      </p:nvGrpSpPr>
      <p:grpSpPr>
        <a:xfrm>
          <a:off x="0" y="0"/>
          <a:ext cx="0" cy="0"/>
          <a:chOff x="0" y="0"/>
          <a:chExt cx="0" cy="0"/>
        </a:xfrm>
      </p:grpSpPr>
      <p:sp>
        <p:nvSpPr>
          <p:cNvPr id="116" name="Shape 116"/>
          <p:cNvSpPr txBox="1"/>
          <p:nvPr>
            <p:ph type="title"/>
          </p:nvPr>
        </p:nvSpPr>
        <p:spPr>
          <a:xfrm>
            <a:off x="1161750" y="445025"/>
            <a:ext cx="7670400" cy="572700"/>
          </a:xfrm>
          <a:prstGeom prst="rect">
            <a:avLst/>
          </a:prstGeom>
        </p:spPr>
        <p:txBody>
          <a:bodyPr anchorCtr="0" anchor="t" bIns="91425" lIns="91425" rIns="91425" tIns="91425">
            <a:noAutofit/>
          </a:bodyPr>
          <a:lstStyle/>
          <a:p>
            <a:pPr lvl="0" rtl="0">
              <a:spcBef>
                <a:spcPts val="0"/>
              </a:spcBef>
              <a:buNone/>
            </a:pPr>
            <a:r>
              <a:rPr lang="en"/>
              <a:t>Speedy membership - today!</a:t>
            </a:r>
          </a:p>
        </p:txBody>
      </p:sp>
      <p:sp>
        <p:nvSpPr>
          <p:cNvPr id="117" name="Shape 117"/>
          <p:cNvSpPr txBox="1"/>
          <p:nvPr>
            <p:ph idx="1" type="body"/>
          </p:nvPr>
        </p:nvSpPr>
        <p:spPr>
          <a:xfrm>
            <a:off x="1112100" y="1152475"/>
            <a:ext cx="7720200" cy="3416400"/>
          </a:xfrm>
          <a:prstGeom prst="rect">
            <a:avLst/>
          </a:prstGeom>
        </p:spPr>
        <p:txBody>
          <a:bodyPr anchorCtr="0" anchor="t" bIns="91425" lIns="91425" rIns="91425" tIns="91425">
            <a:noAutofit/>
          </a:bodyPr>
          <a:lstStyle/>
          <a:p>
            <a:pPr indent="-228600" lvl="0" marL="457200" rtl="0">
              <a:spcBef>
                <a:spcPts val="0"/>
              </a:spcBef>
              <a:buClr>
                <a:schemeClr val="dk1"/>
              </a:buClr>
              <a:buAutoNum type="arabicPeriod"/>
            </a:pPr>
            <a:r>
              <a:rPr lang="en">
                <a:solidFill>
                  <a:schemeClr val="dk1"/>
                </a:solidFill>
              </a:rPr>
              <a:t>Have a brief chat call with a HomeBank staff member at the speedy registration desk</a:t>
            </a:r>
          </a:p>
          <a:p>
            <a:pPr indent="-228600" lvl="0" marL="457200" rtl="0">
              <a:spcBef>
                <a:spcPts val="0"/>
              </a:spcBef>
              <a:buClr>
                <a:schemeClr val="dk1"/>
              </a:buClr>
              <a:buAutoNum type="arabicPeriod"/>
            </a:pPr>
            <a:r>
              <a:rPr lang="en">
                <a:solidFill>
                  <a:schemeClr val="dk1"/>
                </a:solidFill>
              </a:rPr>
              <a:t>Sign data agreement</a:t>
            </a:r>
          </a:p>
        </p:txBody>
      </p:sp>
      <p:sp>
        <p:nvSpPr>
          <p:cNvPr id="118" name="Shape 118"/>
          <p:cNvSpPr txBox="1"/>
          <p:nvPr/>
        </p:nvSpPr>
        <p:spPr>
          <a:xfrm rot="-5400000">
            <a:off x="-1348575" y="2118350"/>
            <a:ext cx="3688200" cy="731400"/>
          </a:xfrm>
          <a:prstGeom prst="rect">
            <a:avLst/>
          </a:prstGeom>
          <a:solidFill>
            <a:srgbClr val="C9DAF8"/>
          </a:solidFill>
          <a:ln>
            <a:noFill/>
          </a:ln>
        </p:spPr>
        <p:txBody>
          <a:bodyPr anchorCtr="0" anchor="t" bIns="91425" lIns="91425" rIns="91425" tIns="91425">
            <a:noAutofit/>
          </a:bodyPr>
          <a:lstStyle/>
          <a:p>
            <a:pPr lvl="0" rtl="0">
              <a:spcBef>
                <a:spcPts val="0"/>
              </a:spcBef>
              <a:buNone/>
            </a:pPr>
            <a:r>
              <a:rPr lang="en" sz="3000"/>
              <a:t>Data repository</a:t>
            </a:r>
          </a:p>
        </p:txBody>
      </p:sp>
    </p:spTree>
  </p:cSld>
  <p:clrMapOvr>
    <a:masterClrMapping/>
  </p:clrMapOvr>
</p:sld>
</file>

<file path=ppt/theme/theme1.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simple-light-2">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